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autoCompressPictures="0">
  <p:sldMasterIdLst>
    <p:sldMasterId id="2147483920" r:id="rId4"/>
  </p:sldMasterIdLst>
  <p:notesMasterIdLst>
    <p:notesMasterId r:id="rId23"/>
  </p:notesMasterIdLst>
  <p:handoutMasterIdLst>
    <p:handoutMasterId r:id="rId24"/>
  </p:handoutMasterIdLst>
  <p:sldIdLst>
    <p:sldId id="256" r:id="rId5"/>
    <p:sldId id="406" r:id="rId6"/>
    <p:sldId id="1227" r:id="rId7"/>
    <p:sldId id="1230" r:id="rId8"/>
    <p:sldId id="418" r:id="rId9"/>
    <p:sldId id="410" r:id="rId10"/>
    <p:sldId id="407" r:id="rId11"/>
    <p:sldId id="312" r:id="rId12"/>
    <p:sldId id="324" r:id="rId13"/>
    <p:sldId id="419" r:id="rId14"/>
    <p:sldId id="301" r:id="rId15"/>
    <p:sldId id="414" r:id="rId16"/>
    <p:sldId id="420" r:id="rId17"/>
    <p:sldId id="316" r:id="rId18"/>
    <p:sldId id="1232" r:id="rId19"/>
    <p:sldId id="1234" r:id="rId20"/>
    <p:sldId id="417" r:id="rId21"/>
    <p:sldId id="399" r:id="rId22"/>
  </p:sldIdLst>
  <p:sldSz cx="12192000" cy="6858000"/>
  <p:notesSz cx="6858000" cy="9144000"/>
  <p:embeddedFontLst>
    <p:embeddedFont>
      <p:font typeface="EC Square Sans Cond Pro" panose="020B0506040000020004" charset="0"/>
      <p:regular r:id="rId25"/>
      <p:bold r:id="rId26"/>
      <p:italic r:id="rId27"/>
      <p:boldItalic r:id="rId28"/>
    </p:embeddedFont>
    <p:embeddedFont>
      <p:font typeface="EC Square Sans Pro" panose="020B050604000002000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092">
          <p15:clr>
            <a:srgbClr val="A4A3A4"/>
          </p15:clr>
        </p15:guide>
        <p15:guide id="2" pos="3840">
          <p15:clr>
            <a:srgbClr val="A4A3A4"/>
          </p15:clr>
        </p15:guide>
      </p15:sldGuideLst>
    </p:ext>
    <p:ext uri="{2D200454-40CA-4A62-9FC3-DE9A4176ACB9}">
      <p15:notes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3" roundtripDataSignature="AMtx7mh3YP3xexYcFoahXa2ehi0H5V4Za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5383F3-1795-6C0B-5859-22F85252F5B1}" name="LAMBRECHT Regine (ESTAT-EXT)" initials="RL" userId="S::Regine.LAMBRECHT@ext.ec.europa.eu::1a5166bf-0d9b-4429-b96c-64f3c887b7a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D0D0D"/>
    <a:srgbClr val="003399"/>
    <a:srgbClr val="FFD34E"/>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4019" autoAdjust="0"/>
  </p:normalViewPr>
  <p:slideViewPr>
    <p:cSldViewPr snapToGrid="0">
      <p:cViewPr varScale="1">
        <p:scale>
          <a:sx n="66" d="100"/>
          <a:sy n="66" d="100"/>
        </p:scale>
        <p:origin x="668" y="44"/>
      </p:cViewPr>
      <p:guideLst>
        <p:guide orient="horz" pos="2092"/>
        <p:guide pos="3840"/>
      </p:guideLst>
    </p:cSldViewPr>
  </p:slideViewPr>
  <p:outlineViewPr>
    <p:cViewPr>
      <p:scale>
        <a:sx n="33" d="100"/>
        <a:sy n="33" d="100"/>
      </p:scale>
      <p:origin x="0" y="-10743"/>
    </p:cViewPr>
  </p:outlineViewPr>
  <p:notesTextViewPr>
    <p:cViewPr>
      <p:scale>
        <a:sx n="1" d="1"/>
        <a:sy n="1" d="1"/>
      </p:scale>
      <p:origin x="0" y="0"/>
    </p:cViewPr>
  </p:notesTextViewPr>
  <p:notesViewPr>
    <p:cSldViewPr snapToGrid="0">
      <p:cViewPr varScale="1">
        <p:scale>
          <a:sx n="87" d="100"/>
          <a:sy n="87" d="100"/>
        </p:scale>
        <p:origin x="309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3" Type="http://schemas.openxmlformats.org/officeDocument/2006/relationships/customXml" Target="../customXml/item3.xml"/><Relationship Id="rId21" Type="http://schemas.openxmlformats.org/officeDocument/2006/relationships/slide" Target="slides/slide17.xml"/><Relationship Id="rId55"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5.fntdata"/><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32" Type="http://schemas.openxmlformats.org/officeDocument/2006/relationships/font" Target="fonts/font8.fntdata"/><Relationship Id="rId53" Type="http://customschemas.google.com/relationships/presentationmetadata" Target="metadata"/><Relationship Id="rId58"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font" Target="fonts/font4.fntdata"/><Relationship Id="rId57"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font" Target="fonts/font6.fntdata"/><Relationship Id="rId56"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B5D619-6003-4AD5-A29F-4BE291A8E261}" type="doc">
      <dgm:prSet loTypeId="urn:diagrams.loki3.com/BracketList" loCatId="list" qsTypeId="urn:microsoft.com/office/officeart/2005/8/quickstyle/simple3" qsCatId="simple" csTypeId="urn:microsoft.com/office/officeart/2005/8/colors/colorful2" csCatId="colorful" phldr="1"/>
      <dgm:spPr/>
      <dgm:t>
        <a:bodyPr/>
        <a:lstStyle/>
        <a:p>
          <a:endParaRPr lang="en-US"/>
        </a:p>
      </dgm:t>
    </dgm:pt>
    <dgm:pt modelId="{2AEA0AB2-410E-4435-8BAD-927982995FB3}">
      <dgm:prSet phldrT="[Text]"/>
      <dgm:spPr/>
      <dgm:t>
        <a:bodyPr/>
        <a:lstStyle/>
        <a:p>
          <a:r>
            <a:rPr lang="en-US" dirty="0"/>
            <a:t>Extreme precipitations</a:t>
          </a:r>
        </a:p>
      </dgm:t>
    </dgm:pt>
    <dgm:pt modelId="{A4A4C82D-B26F-4D60-9217-8C7FC7DB5E88}" type="parTrans" cxnId="{042CB19B-69F3-44E4-8421-B1D668E9A1CC}">
      <dgm:prSet/>
      <dgm:spPr/>
      <dgm:t>
        <a:bodyPr/>
        <a:lstStyle/>
        <a:p>
          <a:endParaRPr lang="en-US"/>
        </a:p>
      </dgm:t>
    </dgm:pt>
    <dgm:pt modelId="{EFB2833A-8F01-4149-9BC1-A349FA680840}" type="sibTrans" cxnId="{042CB19B-69F3-44E4-8421-B1D668E9A1CC}">
      <dgm:prSet/>
      <dgm:spPr/>
      <dgm:t>
        <a:bodyPr/>
        <a:lstStyle/>
        <a:p>
          <a:endParaRPr lang="en-US"/>
        </a:p>
      </dgm:t>
    </dgm:pt>
    <dgm:pt modelId="{1228FFC4-80A2-40E1-BBAC-1E71E4E97ACE}">
      <dgm:prSet phldrT="[Text]"/>
      <dgm:spPr/>
      <dgm:t>
        <a:bodyPr/>
        <a:lstStyle/>
        <a:p>
          <a:r>
            <a:rPr lang="en-US" dirty="0"/>
            <a:t>Rain Storms</a:t>
          </a:r>
        </a:p>
      </dgm:t>
    </dgm:pt>
    <dgm:pt modelId="{DF7BBE52-19FF-4172-AE06-89A52D6F7599}" type="parTrans" cxnId="{3AF5B10A-6E91-4F9D-8D6D-524135DC57DD}">
      <dgm:prSet/>
      <dgm:spPr/>
      <dgm:t>
        <a:bodyPr/>
        <a:lstStyle/>
        <a:p>
          <a:endParaRPr lang="en-US"/>
        </a:p>
      </dgm:t>
    </dgm:pt>
    <dgm:pt modelId="{1D9113A3-EAAB-46E8-BF19-AB18BB5448D0}" type="sibTrans" cxnId="{3AF5B10A-6E91-4F9D-8D6D-524135DC57DD}">
      <dgm:prSet/>
      <dgm:spPr/>
      <dgm:t>
        <a:bodyPr/>
        <a:lstStyle/>
        <a:p>
          <a:endParaRPr lang="en-US"/>
        </a:p>
      </dgm:t>
    </dgm:pt>
    <dgm:pt modelId="{C569B47E-3E12-4C8A-B5A8-CE356B610A65}">
      <dgm:prSet phldrT="[Text]"/>
      <dgm:spPr/>
      <dgm:t>
        <a:bodyPr/>
        <a:lstStyle/>
        <a:p>
          <a:r>
            <a:rPr lang="en-US" dirty="0"/>
            <a:t>Extreme Heat</a:t>
          </a:r>
        </a:p>
      </dgm:t>
    </dgm:pt>
    <dgm:pt modelId="{AAF8E187-1D4B-40E5-BE24-F49B842FD3EE}" type="parTrans" cxnId="{43733385-44F7-4DBE-B4BD-29AB50217231}">
      <dgm:prSet/>
      <dgm:spPr/>
      <dgm:t>
        <a:bodyPr/>
        <a:lstStyle/>
        <a:p>
          <a:endParaRPr lang="en-US"/>
        </a:p>
      </dgm:t>
    </dgm:pt>
    <dgm:pt modelId="{11C03D16-A423-46F9-AA95-D7916F788E7A}" type="sibTrans" cxnId="{43733385-44F7-4DBE-B4BD-29AB50217231}">
      <dgm:prSet/>
      <dgm:spPr/>
      <dgm:t>
        <a:bodyPr/>
        <a:lstStyle/>
        <a:p>
          <a:endParaRPr lang="en-US"/>
        </a:p>
      </dgm:t>
    </dgm:pt>
    <dgm:pt modelId="{B96D3CE9-A897-4B95-9FBF-E27E243B9A0D}">
      <dgm:prSet phldrT="[Text]"/>
      <dgm:spPr/>
      <dgm:t>
        <a:bodyPr/>
        <a:lstStyle/>
        <a:p>
          <a:r>
            <a:rPr lang="en-US" dirty="0"/>
            <a:t>Heat waves</a:t>
          </a:r>
        </a:p>
      </dgm:t>
    </dgm:pt>
    <dgm:pt modelId="{6D9D67B8-7705-463A-99AD-73F1B4A93D7E}" type="parTrans" cxnId="{D7F05F2A-AF7E-4F58-84F4-9D4A19C61DCB}">
      <dgm:prSet/>
      <dgm:spPr/>
      <dgm:t>
        <a:bodyPr/>
        <a:lstStyle/>
        <a:p>
          <a:endParaRPr lang="en-US"/>
        </a:p>
      </dgm:t>
    </dgm:pt>
    <dgm:pt modelId="{E2A2A401-E6FC-41A5-95ED-147B075D1C3E}" type="sibTrans" cxnId="{D7F05F2A-AF7E-4F58-84F4-9D4A19C61DCB}">
      <dgm:prSet/>
      <dgm:spPr/>
      <dgm:t>
        <a:bodyPr/>
        <a:lstStyle/>
        <a:p>
          <a:endParaRPr lang="en-US"/>
        </a:p>
      </dgm:t>
    </dgm:pt>
    <dgm:pt modelId="{D7BA7452-2830-4C4E-9F1C-15DFFD9DE005}">
      <dgm:prSet phldrT="[Text]"/>
      <dgm:spPr/>
      <dgm:t>
        <a:bodyPr/>
        <a:lstStyle/>
        <a:p>
          <a:r>
            <a:rPr lang="en-US" dirty="0"/>
            <a:t>Monsoon</a:t>
          </a:r>
        </a:p>
      </dgm:t>
    </dgm:pt>
    <dgm:pt modelId="{BBECCA5D-169C-4FD4-AA68-87632F2ADCAE}" type="parTrans" cxnId="{18D44A60-0243-441D-A66E-DE940ADC0EE3}">
      <dgm:prSet/>
      <dgm:spPr/>
      <dgm:t>
        <a:bodyPr/>
        <a:lstStyle/>
        <a:p>
          <a:endParaRPr lang="en-US"/>
        </a:p>
      </dgm:t>
    </dgm:pt>
    <dgm:pt modelId="{33C95B3D-43BF-4389-A630-48D16AF5C07E}" type="sibTrans" cxnId="{18D44A60-0243-441D-A66E-DE940ADC0EE3}">
      <dgm:prSet/>
      <dgm:spPr/>
      <dgm:t>
        <a:bodyPr/>
        <a:lstStyle/>
        <a:p>
          <a:endParaRPr lang="en-US"/>
        </a:p>
      </dgm:t>
    </dgm:pt>
    <dgm:pt modelId="{C44013BE-FCE1-4338-97F3-73ED9D839687}">
      <dgm:prSet phldrT="[Text]"/>
      <dgm:spPr/>
      <dgm:t>
        <a:bodyPr/>
        <a:lstStyle/>
        <a:p>
          <a:r>
            <a:rPr lang="en-US" dirty="0"/>
            <a:t>Heavy rainfall</a:t>
          </a:r>
        </a:p>
      </dgm:t>
    </dgm:pt>
    <dgm:pt modelId="{5E8EEFFA-20A5-4293-81FA-0BF45493725E}" type="parTrans" cxnId="{01033430-13DA-43DC-8A67-8F9C5A3F1F7C}">
      <dgm:prSet/>
      <dgm:spPr/>
      <dgm:t>
        <a:bodyPr/>
        <a:lstStyle/>
        <a:p>
          <a:endParaRPr lang="en-US"/>
        </a:p>
      </dgm:t>
    </dgm:pt>
    <dgm:pt modelId="{8BD8539C-BB8D-4BF9-B325-A6D663B4A1DA}" type="sibTrans" cxnId="{01033430-13DA-43DC-8A67-8F9C5A3F1F7C}">
      <dgm:prSet/>
      <dgm:spPr/>
      <dgm:t>
        <a:bodyPr/>
        <a:lstStyle/>
        <a:p>
          <a:endParaRPr lang="en-US"/>
        </a:p>
      </dgm:t>
    </dgm:pt>
    <dgm:pt modelId="{84F08BE1-9C88-40B7-A2C9-60F7B3B8D75D}">
      <dgm:prSet phldrT="[Text]"/>
      <dgm:spPr/>
      <dgm:t>
        <a:bodyPr/>
        <a:lstStyle/>
        <a:p>
          <a:r>
            <a:rPr lang="en-US" dirty="0"/>
            <a:t>Heat stress</a:t>
          </a:r>
        </a:p>
      </dgm:t>
    </dgm:pt>
    <dgm:pt modelId="{BD4E62D6-CDAC-47AB-8EBF-04EFD97C1E1C}" type="parTrans" cxnId="{B45AE8FB-325A-4E8A-B385-6EAD1C257473}">
      <dgm:prSet/>
      <dgm:spPr/>
      <dgm:t>
        <a:bodyPr/>
        <a:lstStyle/>
        <a:p>
          <a:endParaRPr lang="en-US"/>
        </a:p>
      </dgm:t>
    </dgm:pt>
    <dgm:pt modelId="{A628060C-38E6-48AD-912A-EF7712AD9879}" type="sibTrans" cxnId="{B45AE8FB-325A-4E8A-B385-6EAD1C257473}">
      <dgm:prSet/>
      <dgm:spPr/>
      <dgm:t>
        <a:bodyPr/>
        <a:lstStyle/>
        <a:p>
          <a:endParaRPr lang="en-US"/>
        </a:p>
      </dgm:t>
    </dgm:pt>
    <dgm:pt modelId="{6DF25E32-5B0C-4236-828D-35CFFBC4E2B1}">
      <dgm:prSet/>
      <dgm:spPr/>
      <dgm:t>
        <a:bodyPr/>
        <a:lstStyle/>
        <a:p>
          <a:r>
            <a:rPr lang="en-US" dirty="0"/>
            <a:t>Floods and sea level rise</a:t>
          </a:r>
        </a:p>
      </dgm:t>
    </dgm:pt>
    <dgm:pt modelId="{F2DB86A2-C892-48F8-B01C-0F6D02671571}" type="parTrans" cxnId="{06DB798F-4E0D-4D17-87CA-1A489BF23482}">
      <dgm:prSet/>
      <dgm:spPr/>
      <dgm:t>
        <a:bodyPr/>
        <a:lstStyle/>
        <a:p>
          <a:endParaRPr lang="en-US"/>
        </a:p>
      </dgm:t>
    </dgm:pt>
    <dgm:pt modelId="{36513C93-0E52-404E-8B85-A69C441390B0}" type="sibTrans" cxnId="{06DB798F-4E0D-4D17-87CA-1A489BF23482}">
      <dgm:prSet/>
      <dgm:spPr/>
      <dgm:t>
        <a:bodyPr/>
        <a:lstStyle/>
        <a:p>
          <a:endParaRPr lang="en-US"/>
        </a:p>
      </dgm:t>
    </dgm:pt>
    <dgm:pt modelId="{4BF6BDF3-F57B-4750-A3F9-7A9372F743FA}">
      <dgm:prSet/>
      <dgm:spPr/>
      <dgm:t>
        <a:bodyPr/>
        <a:lstStyle/>
        <a:p>
          <a:r>
            <a:rPr lang="en-US" dirty="0"/>
            <a:t>Flash floods</a:t>
          </a:r>
        </a:p>
      </dgm:t>
    </dgm:pt>
    <dgm:pt modelId="{C735CC28-56F1-4D94-9821-EB8FF647E38D}" type="parTrans" cxnId="{91AE7826-A761-42C3-AC98-63EB2590DB70}">
      <dgm:prSet/>
      <dgm:spPr/>
      <dgm:t>
        <a:bodyPr/>
        <a:lstStyle/>
        <a:p>
          <a:endParaRPr lang="en-US"/>
        </a:p>
      </dgm:t>
    </dgm:pt>
    <dgm:pt modelId="{30E90D25-C6BD-4C7C-AE33-E80CF638E3CD}" type="sibTrans" cxnId="{91AE7826-A761-42C3-AC98-63EB2590DB70}">
      <dgm:prSet/>
      <dgm:spPr/>
      <dgm:t>
        <a:bodyPr/>
        <a:lstStyle/>
        <a:p>
          <a:endParaRPr lang="en-US"/>
        </a:p>
      </dgm:t>
    </dgm:pt>
    <dgm:pt modelId="{95039A4F-F7BF-4EDA-BDD7-2F6D8B7B85E0}">
      <dgm:prSet/>
      <dgm:spPr/>
      <dgm:t>
        <a:bodyPr/>
        <a:lstStyle/>
        <a:p>
          <a:r>
            <a:rPr lang="en-US" dirty="0"/>
            <a:t>River floods </a:t>
          </a:r>
        </a:p>
      </dgm:t>
    </dgm:pt>
    <dgm:pt modelId="{5F9788CC-EA55-4075-BB30-49B1CF4A011E}" type="parTrans" cxnId="{E82C764B-8156-49B7-9FD8-27A2F7328978}">
      <dgm:prSet/>
      <dgm:spPr/>
      <dgm:t>
        <a:bodyPr/>
        <a:lstStyle/>
        <a:p>
          <a:endParaRPr lang="en-US"/>
        </a:p>
      </dgm:t>
    </dgm:pt>
    <dgm:pt modelId="{BC97D1F2-254E-428C-B2F0-00D1DF787B08}" type="sibTrans" cxnId="{E82C764B-8156-49B7-9FD8-27A2F7328978}">
      <dgm:prSet/>
      <dgm:spPr/>
      <dgm:t>
        <a:bodyPr/>
        <a:lstStyle/>
        <a:p>
          <a:endParaRPr lang="en-US"/>
        </a:p>
      </dgm:t>
    </dgm:pt>
    <dgm:pt modelId="{EE3D972F-4359-4DD5-B222-A1800E2080EC}">
      <dgm:prSet/>
      <dgm:spPr/>
      <dgm:t>
        <a:bodyPr/>
        <a:lstStyle/>
        <a:p>
          <a:r>
            <a:rPr lang="en-US" dirty="0"/>
            <a:t>Coastal floods</a:t>
          </a:r>
        </a:p>
      </dgm:t>
    </dgm:pt>
    <dgm:pt modelId="{D3B0687A-801F-41A2-B401-8BA4EFCF4E02}" type="parTrans" cxnId="{2BC0F216-E318-44A7-8CF5-1C59F8E1FBF8}">
      <dgm:prSet/>
      <dgm:spPr/>
      <dgm:t>
        <a:bodyPr/>
        <a:lstStyle/>
        <a:p>
          <a:endParaRPr lang="en-US"/>
        </a:p>
      </dgm:t>
    </dgm:pt>
    <dgm:pt modelId="{F660DD6E-A8E0-4240-8A8A-B64ADEEA9CF6}" type="sibTrans" cxnId="{2BC0F216-E318-44A7-8CF5-1C59F8E1FBF8}">
      <dgm:prSet/>
      <dgm:spPr/>
      <dgm:t>
        <a:bodyPr/>
        <a:lstStyle/>
        <a:p>
          <a:endParaRPr lang="en-US"/>
        </a:p>
      </dgm:t>
    </dgm:pt>
    <dgm:pt modelId="{1BA3A92E-8819-461D-8B73-7B287391F045}">
      <dgm:prSet/>
      <dgm:spPr/>
      <dgm:t>
        <a:bodyPr/>
        <a:lstStyle/>
        <a:p>
          <a:r>
            <a:rPr lang="en-US" dirty="0"/>
            <a:t>Water scarcity </a:t>
          </a:r>
        </a:p>
      </dgm:t>
    </dgm:pt>
    <dgm:pt modelId="{190E0F46-9AB8-4BE8-9E27-FB681C83CDC5}" type="parTrans" cxnId="{CF8020C7-AE16-4238-8062-7DDF93D3013B}">
      <dgm:prSet/>
      <dgm:spPr/>
      <dgm:t>
        <a:bodyPr/>
        <a:lstStyle/>
        <a:p>
          <a:endParaRPr lang="en-US"/>
        </a:p>
      </dgm:t>
    </dgm:pt>
    <dgm:pt modelId="{2D961645-7DAB-4C67-8BDE-57B84E18EA4F}" type="sibTrans" cxnId="{CF8020C7-AE16-4238-8062-7DDF93D3013B}">
      <dgm:prSet/>
      <dgm:spPr/>
      <dgm:t>
        <a:bodyPr/>
        <a:lstStyle/>
        <a:p>
          <a:endParaRPr lang="en-US"/>
        </a:p>
      </dgm:t>
    </dgm:pt>
    <dgm:pt modelId="{75A0A6FA-82C2-4C60-BB08-A2C4D2E8DD75}">
      <dgm:prSet/>
      <dgm:spPr/>
      <dgm:t>
        <a:bodyPr/>
        <a:lstStyle/>
        <a:p>
          <a:r>
            <a:rPr lang="en-US" dirty="0"/>
            <a:t>Wild fires</a:t>
          </a:r>
        </a:p>
      </dgm:t>
    </dgm:pt>
    <dgm:pt modelId="{6CCBB8FC-1827-4557-A307-FE20A3A6B3B0}" type="parTrans" cxnId="{0B916FB5-7F0B-4CCE-8292-078C2D05250D}">
      <dgm:prSet/>
      <dgm:spPr/>
      <dgm:t>
        <a:bodyPr/>
        <a:lstStyle/>
        <a:p>
          <a:endParaRPr lang="en-US"/>
        </a:p>
      </dgm:t>
    </dgm:pt>
    <dgm:pt modelId="{A82CBABE-5F32-44E9-9664-EA41AA192E53}" type="sibTrans" cxnId="{0B916FB5-7F0B-4CCE-8292-078C2D05250D}">
      <dgm:prSet/>
      <dgm:spPr/>
      <dgm:t>
        <a:bodyPr/>
        <a:lstStyle/>
        <a:p>
          <a:endParaRPr lang="en-US"/>
        </a:p>
      </dgm:t>
    </dgm:pt>
    <dgm:pt modelId="{E70D11E0-B434-4C75-9301-4873C8AE40D4}">
      <dgm:prSet/>
      <dgm:spPr/>
      <dgm:t>
        <a:bodyPr/>
        <a:lstStyle/>
        <a:p>
          <a:r>
            <a:rPr lang="en-US" dirty="0"/>
            <a:t>Drought</a:t>
          </a:r>
        </a:p>
      </dgm:t>
    </dgm:pt>
    <dgm:pt modelId="{9E35CB2C-4838-47F2-9AE2-E0044FAE3A97}" type="parTrans" cxnId="{B742BA91-0F7E-4838-85DC-2BE3866628D9}">
      <dgm:prSet/>
      <dgm:spPr/>
      <dgm:t>
        <a:bodyPr/>
        <a:lstStyle/>
        <a:p>
          <a:endParaRPr lang="en-US"/>
        </a:p>
      </dgm:t>
    </dgm:pt>
    <dgm:pt modelId="{F0239035-A678-473E-A8C9-BC9D5E6FF482}" type="sibTrans" cxnId="{B742BA91-0F7E-4838-85DC-2BE3866628D9}">
      <dgm:prSet/>
      <dgm:spPr/>
      <dgm:t>
        <a:bodyPr/>
        <a:lstStyle/>
        <a:p>
          <a:endParaRPr lang="en-US"/>
        </a:p>
      </dgm:t>
    </dgm:pt>
    <dgm:pt modelId="{5D8D4343-9E91-4D80-AB72-51BDB7139C7B}">
      <dgm:prSet/>
      <dgm:spPr/>
      <dgm:t>
        <a:bodyPr/>
        <a:lstStyle/>
        <a:p>
          <a:r>
            <a:rPr lang="en-US" dirty="0"/>
            <a:t>Forest fires</a:t>
          </a:r>
        </a:p>
      </dgm:t>
    </dgm:pt>
    <dgm:pt modelId="{516D6065-FE93-482F-8030-65E68A0DB1E1}" type="parTrans" cxnId="{B6DD7B67-2D0C-4794-A266-EDD617429FE1}">
      <dgm:prSet/>
      <dgm:spPr/>
      <dgm:t>
        <a:bodyPr/>
        <a:lstStyle/>
        <a:p>
          <a:endParaRPr lang="en-US"/>
        </a:p>
      </dgm:t>
    </dgm:pt>
    <dgm:pt modelId="{E2010F28-33E2-4A31-83B9-767E687E4E8F}" type="sibTrans" cxnId="{B6DD7B67-2D0C-4794-A266-EDD617429FE1}">
      <dgm:prSet/>
      <dgm:spPr/>
      <dgm:t>
        <a:bodyPr/>
        <a:lstStyle/>
        <a:p>
          <a:endParaRPr lang="en-US"/>
        </a:p>
      </dgm:t>
    </dgm:pt>
    <dgm:pt modelId="{A1E48E86-EDFB-4B03-9742-DF0D30BEAD6C}">
      <dgm:prSet/>
      <dgm:spPr/>
      <dgm:t>
        <a:bodyPr/>
        <a:lstStyle/>
        <a:p>
          <a:r>
            <a:rPr lang="en-US" dirty="0"/>
            <a:t>Water stress</a:t>
          </a:r>
        </a:p>
      </dgm:t>
    </dgm:pt>
    <dgm:pt modelId="{E917124A-6A4D-4D6B-9CA3-5CE76D06F15C}" type="parTrans" cxnId="{56EF31CA-108B-4CC2-9BED-20E4C0200676}">
      <dgm:prSet/>
      <dgm:spPr/>
      <dgm:t>
        <a:bodyPr/>
        <a:lstStyle/>
        <a:p>
          <a:endParaRPr lang="en-US"/>
        </a:p>
      </dgm:t>
    </dgm:pt>
    <dgm:pt modelId="{0B4F2736-7ED6-4903-B070-C7692CD8CDBB}" type="sibTrans" cxnId="{56EF31CA-108B-4CC2-9BED-20E4C0200676}">
      <dgm:prSet/>
      <dgm:spPr/>
      <dgm:t>
        <a:bodyPr/>
        <a:lstStyle/>
        <a:p>
          <a:endParaRPr lang="en-US"/>
        </a:p>
      </dgm:t>
    </dgm:pt>
    <dgm:pt modelId="{11B3A114-7A11-4BF0-8B72-39C407FFE5CF}">
      <dgm:prSet/>
      <dgm:spPr/>
      <dgm:t>
        <a:bodyPr/>
        <a:lstStyle/>
        <a:p>
          <a:r>
            <a:rPr lang="en-US" dirty="0"/>
            <a:t>Storm and wind</a:t>
          </a:r>
        </a:p>
      </dgm:t>
    </dgm:pt>
    <dgm:pt modelId="{A8DEAD38-F71A-4756-8417-E0DA29FA1C70}" type="parTrans" cxnId="{8071FBDE-D521-4C47-8562-0906328966B4}">
      <dgm:prSet/>
      <dgm:spPr/>
      <dgm:t>
        <a:bodyPr/>
        <a:lstStyle/>
        <a:p>
          <a:endParaRPr lang="en-US"/>
        </a:p>
      </dgm:t>
    </dgm:pt>
    <dgm:pt modelId="{61CB0753-727D-4FBB-80E7-BB3753560923}" type="sibTrans" cxnId="{8071FBDE-D521-4C47-8562-0906328966B4}">
      <dgm:prSet/>
      <dgm:spPr/>
      <dgm:t>
        <a:bodyPr/>
        <a:lstStyle/>
        <a:p>
          <a:endParaRPr lang="en-US"/>
        </a:p>
      </dgm:t>
    </dgm:pt>
    <dgm:pt modelId="{A5C6D2AD-6330-4900-9557-5183B0919E74}">
      <dgm:prSet/>
      <dgm:spPr/>
      <dgm:t>
        <a:bodyPr/>
        <a:lstStyle/>
        <a:p>
          <a:r>
            <a:rPr lang="en-US" dirty="0"/>
            <a:t>Land fires</a:t>
          </a:r>
        </a:p>
      </dgm:t>
    </dgm:pt>
    <dgm:pt modelId="{B4567BDF-0DBE-4843-AA88-BE2769435CE8}" type="parTrans" cxnId="{7C811C16-5ED5-4972-9BDE-C7C7D079B0C5}">
      <dgm:prSet/>
      <dgm:spPr/>
      <dgm:t>
        <a:bodyPr/>
        <a:lstStyle/>
        <a:p>
          <a:endParaRPr lang="en-US"/>
        </a:p>
      </dgm:t>
    </dgm:pt>
    <dgm:pt modelId="{2F575CAA-A1CB-477D-9B53-41F549FF18B1}" type="sibTrans" cxnId="{7C811C16-5ED5-4972-9BDE-C7C7D079B0C5}">
      <dgm:prSet/>
      <dgm:spPr/>
      <dgm:t>
        <a:bodyPr/>
        <a:lstStyle/>
        <a:p>
          <a:endParaRPr lang="en-US"/>
        </a:p>
      </dgm:t>
    </dgm:pt>
    <dgm:pt modelId="{C6E987D0-46C2-469E-A4C6-289CB77FDFCE}">
      <dgm:prSet/>
      <dgm:spPr/>
      <dgm:t>
        <a:bodyPr/>
        <a:lstStyle/>
        <a:p>
          <a:r>
            <a:rPr lang="en-US" dirty="0"/>
            <a:t>Severe Wind</a:t>
          </a:r>
        </a:p>
      </dgm:t>
    </dgm:pt>
    <dgm:pt modelId="{83B7D6CA-C406-4B0A-A00B-D30B6371A06C}" type="parTrans" cxnId="{55687A0D-7DD3-4E9D-9425-DBF79BA131F8}">
      <dgm:prSet/>
      <dgm:spPr/>
      <dgm:t>
        <a:bodyPr/>
        <a:lstStyle/>
        <a:p>
          <a:endParaRPr lang="en-US"/>
        </a:p>
      </dgm:t>
    </dgm:pt>
    <dgm:pt modelId="{3BFAD543-C74C-48B6-9524-B47C9297EC14}" type="sibTrans" cxnId="{55687A0D-7DD3-4E9D-9425-DBF79BA131F8}">
      <dgm:prSet/>
      <dgm:spPr/>
      <dgm:t>
        <a:bodyPr/>
        <a:lstStyle/>
        <a:p>
          <a:endParaRPr lang="en-US"/>
        </a:p>
      </dgm:t>
    </dgm:pt>
    <dgm:pt modelId="{0995A44E-23CA-41F1-8017-F6E60DFEA902}">
      <dgm:prSet/>
      <dgm:spPr/>
      <dgm:t>
        <a:bodyPr/>
        <a:lstStyle/>
        <a:p>
          <a:r>
            <a:rPr lang="en-US" dirty="0"/>
            <a:t>Tornado</a:t>
          </a:r>
        </a:p>
      </dgm:t>
    </dgm:pt>
    <dgm:pt modelId="{446ECFC4-C693-4ADC-8070-1971C2207F21}" type="parTrans" cxnId="{BBC4503C-4561-47BA-B38C-FD103301A7F8}">
      <dgm:prSet/>
      <dgm:spPr/>
      <dgm:t>
        <a:bodyPr/>
        <a:lstStyle/>
        <a:p>
          <a:endParaRPr lang="en-US"/>
        </a:p>
      </dgm:t>
    </dgm:pt>
    <dgm:pt modelId="{B7B62D53-80D0-474E-B2C7-202E772A57B8}" type="sibTrans" cxnId="{BBC4503C-4561-47BA-B38C-FD103301A7F8}">
      <dgm:prSet/>
      <dgm:spPr/>
      <dgm:t>
        <a:bodyPr/>
        <a:lstStyle/>
        <a:p>
          <a:endParaRPr lang="en-US"/>
        </a:p>
      </dgm:t>
    </dgm:pt>
    <dgm:pt modelId="{E7A86B20-288D-4A5D-8202-C33797A3E549}">
      <dgm:prSet/>
      <dgm:spPr/>
      <dgm:t>
        <a:bodyPr/>
        <a:lstStyle/>
        <a:p>
          <a:r>
            <a:rPr lang="en-US" dirty="0"/>
            <a:t>Cyclone</a:t>
          </a:r>
        </a:p>
      </dgm:t>
    </dgm:pt>
    <dgm:pt modelId="{4E0F547A-3744-477C-9576-B934502B1894}" type="parTrans" cxnId="{DB2AE959-05E4-4AAC-89BF-DDE36610D04B}">
      <dgm:prSet/>
      <dgm:spPr/>
      <dgm:t>
        <a:bodyPr/>
        <a:lstStyle/>
        <a:p>
          <a:endParaRPr lang="en-US"/>
        </a:p>
      </dgm:t>
    </dgm:pt>
    <dgm:pt modelId="{A2CBB8CF-0A52-4561-89D7-1D68069DBD06}" type="sibTrans" cxnId="{DB2AE959-05E4-4AAC-89BF-DDE36610D04B}">
      <dgm:prSet/>
      <dgm:spPr/>
      <dgm:t>
        <a:bodyPr/>
        <a:lstStyle/>
        <a:p>
          <a:endParaRPr lang="en-US"/>
        </a:p>
      </dgm:t>
    </dgm:pt>
    <dgm:pt modelId="{979B2AF6-CD68-441D-870A-327BF587D0B4}" type="pres">
      <dgm:prSet presAssocID="{04B5D619-6003-4AD5-A29F-4BE291A8E261}" presName="Name0" presStyleCnt="0">
        <dgm:presLayoutVars>
          <dgm:dir/>
          <dgm:animLvl val="lvl"/>
          <dgm:resizeHandles val="exact"/>
        </dgm:presLayoutVars>
      </dgm:prSet>
      <dgm:spPr/>
    </dgm:pt>
    <dgm:pt modelId="{DD596841-2913-4581-B8AE-394F13ECBBC8}" type="pres">
      <dgm:prSet presAssocID="{2AEA0AB2-410E-4435-8BAD-927982995FB3}" presName="linNode" presStyleCnt="0"/>
      <dgm:spPr/>
    </dgm:pt>
    <dgm:pt modelId="{4BF96EBE-3BF1-4574-9ECE-E1F0B48C7661}" type="pres">
      <dgm:prSet presAssocID="{2AEA0AB2-410E-4435-8BAD-927982995FB3}" presName="parTx" presStyleLbl="revTx" presStyleIdx="0" presStyleCnt="6">
        <dgm:presLayoutVars>
          <dgm:chMax val="1"/>
          <dgm:bulletEnabled val="1"/>
        </dgm:presLayoutVars>
      </dgm:prSet>
      <dgm:spPr/>
    </dgm:pt>
    <dgm:pt modelId="{CA19EE27-E963-4447-A89C-344972381280}" type="pres">
      <dgm:prSet presAssocID="{2AEA0AB2-410E-4435-8BAD-927982995FB3}" presName="bracket" presStyleLbl="parChTrans1D1" presStyleIdx="0" presStyleCnt="6"/>
      <dgm:spPr/>
    </dgm:pt>
    <dgm:pt modelId="{1998B7F2-F077-4AFF-80D2-0466FB446DE2}" type="pres">
      <dgm:prSet presAssocID="{2AEA0AB2-410E-4435-8BAD-927982995FB3}" presName="spH" presStyleCnt="0"/>
      <dgm:spPr/>
    </dgm:pt>
    <dgm:pt modelId="{01E62EE6-4D72-4A53-BAD9-A30DA17B9012}" type="pres">
      <dgm:prSet presAssocID="{2AEA0AB2-410E-4435-8BAD-927982995FB3}" presName="desTx" presStyleLbl="node1" presStyleIdx="0" presStyleCnt="6">
        <dgm:presLayoutVars>
          <dgm:bulletEnabled val="1"/>
        </dgm:presLayoutVars>
      </dgm:prSet>
      <dgm:spPr/>
    </dgm:pt>
    <dgm:pt modelId="{D6DF9869-AD5C-45CA-ABBA-E683EE3376C4}" type="pres">
      <dgm:prSet presAssocID="{EFB2833A-8F01-4149-9BC1-A349FA680840}" presName="spV" presStyleCnt="0"/>
      <dgm:spPr/>
    </dgm:pt>
    <dgm:pt modelId="{62787790-CB18-4795-A6A4-8FFD4ECE98DD}" type="pres">
      <dgm:prSet presAssocID="{C569B47E-3E12-4C8A-B5A8-CE356B610A65}" presName="linNode" presStyleCnt="0"/>
      <dgm:spPr/>
    </dgm:pt>
    <dgm:pt modelId="{F291042C-E862-4D06-BAEB-71A69B8F53B8}" type="pres">
      <dgm:prSet presAssocID="{C569B47E-3E12-4C8A-B5A8-CE356B610A65}" presName="parTx" presStyleLbl="revTx" presStyleIdx="1" presStyleCnt="6">
        <dgm:presLayoutVars>
          <dgm:chMax val="1"/>
          <dgm:bulletEnabled val="1"/>
        </dgm:presLayoutVars>
      </dgm:prSet>
      <dgm:spPr/>
    </dgm:pt>
    <dgm:pt modelId="{EF87C9AE-5D25-4004-B18A-F24B3038DF89}" type="pres">
      <dgm:prSet presAssocID="{C569B47E-3E12-4C8A-B5A8-CE356B610A65}" presName="bracket" presStyleLbl="parChTrans1D1" presStyleIdx="1" presStyleCnt="6"/>
      <dgm:spPr/>
    </dgm:pt>
    <dgm:pt modelId="{6B32F4DA-9AAE-4362-9CC0-5D2C2CD233F5}" type="pres">
      <dgm:prSet presAssocID="{C569B47E-3E12-4C8A-B5A8-CE356B610A65}" presName="spH" presStyleCnt="0"/>
      <dgm:spPr/>
    </dgm:pt>
    <dgm:pt modelId="{85638CB1-6FD7-47F9-AD08-1D5889A2C746}" type="pres">
      <dgm:prSet presAssocID="{C569B47E-3E12-4C8A-B5A8-CE356B610A65}" presName="desTx" presStyleLbl="node1" presStyleIdx="1" presStyleCnt="6">
        <dgm:presLayoutVars>
          <dgm:bulletEnabled val="1"/>
        </dgm:presLayoutVars>
      </dgm:prSet>
      <dgm:spPr/>
    </dgm:pt>
    <dgm:pt modelId="{7DDC4BD9-737C-47C7-BFAE-66930EB973D1}" type="pres">
      <dgm:prSet presAssocID="{11C03D16-A423-46F9-AA95-D7916F788E7A}" presName="spV" presStyleCnt="0"/>
      <dgm:spPr/>
    </dgm:pt>
    <dgm:pt modelId="{F5F9BB58-631D-4125-9A2B-5302E5184AD2}" type="pres">
      <dgm:prSet presAssocID="{6DF25E32-5B0C-4236-828D-35CFFBC4E2B1}" presName="linNode" presStyleCnt="0"/>
      <dgm:spPr/>
    </dgm:pt>
    <dgm:pt modelId="{53EC762B-0451-4554-9E7F-1135C6150263}" type="pres">
      <dgm:prSet presAssocID="{6DF25E32-5B0C-4236-828D-35CFFBC4E2B1}" presName="parTx" presStyleLbl="revTx" presStyleIdx="2" presStyleCnt="6">
        <dgm:presLayoutVars>
          <dgm:chMax val="1"/>
          <dgm:bulletEnabled val="1"/>
        </dgm:presLayoutVars>
      </dgm:prSet>
      <dgm:spPr/>
    </dgm:pt>
    <dgm:pt modelId="{453F3E82-2E9E-4489-BACC-DCFA9035CC15}" type="pres">
      <dgm:prSet presAssocID="{6DF25E32-5B0C-4236-828D-35CFFBC4E2B1}" presName="bracket" presStyleLbl="parChTrans1D1" presStyleIdx="2" presStyleCnt="6"/>
      <dgm:spPr/>
    </dgm:pt>
    <dgm:pt modelId="{87AEDDEB-EAFB-427D-8FEE-5AB574431F02}" type="pres">
      <dgm:prSet presAssocID="{6DF25E32-5B0C-4236-828D-35CFFBC4E2B1}" presName="spH" presStyleCnt="0"/>
      <dgm:spPr/>
    </dgm:pt>
    <dgm:pt modelId="{D5AFFB21-BF09-4DE4-BD68-2E114E2EBB01}" type="pres">
      <dgm:prSet presAssocID="{6DF25E32-5B0C-4236-828D-35CFFBC4E2B1}" presName="desTx" presStyleLbl="node1" presStyleIdx="2" presStyleCnt="6">
        <dgm:presLayoutVars>
          <dgm:bulletEnabled val="1"/>
        </dgm:presLayoutVars>
      </dgm:prSet>
      <dgm:spPr/>
    </dgm:pt>
    <dgm:pt modelId="{1961BAB4-0132-41C4-BE95-0F7465B6260A}" type="pres">
      <dgm:prSet presAssocID="{36513C93-0E52-404E-8B85-A69C441390B0}" presName="spV" presStyleCnt="0"/>
      <dgm:spPr/>
    </dgm:pt>
    <dgm:pt modelId="{5439A124-486E-4A53-AFE8-E30232E5CDC8}" type="pres">
      <dgm:prSet presAssocID="{1BA3A92E-8819-461D-8B73-7B287391F045}" presName="linNode" presStyleCnt="0"/>
      <dgm:spPr/>
    </dgm:pt>
    <dgm:pt modelId="{6242EB2A-409D-4195-A10C-6E432FBD8389}" type="pres">
      <dgm:prSet presAssocID="{1BA3A92E-8819-461D-8B73-7B287391F045}" presName="parTx" presStyleLbl="revTx" presStyleIdx="3" presStyleCnt="6">
        <dgm:presLayoutVars>
          <dgm:chMax val="1"/>
          <dgm:bulletEnabled val="1"/>
        </dgm:presLayoutVars>
      </dgm:prSet>
      <dgm:spPr/>
    </dgm:pt>
    <dgm:pt modelId="{227E84F6-31D5-4922-9A38-D90AA92A399F}" type="pres">
      <dgm:prSet presAssocID="{1BA3A92E-8819-461D-8B73-7B287391F045}" presName="bracket" presStyleLbl="parChTrans1D1" presStyleIdx="3" presStyleCnt="6"/>
      <dgm:spPr/>
    </dgm:pt>
    <dgm:pt modelId="{031CFF96-7989-4746-8B4B-8264C36721A7}" type="pres">
      <dgm:prSet presAssocID="{1BA3A92E-8819-461D-8B73-7B287391F045}" presName="spH" presStyleCnt="0"/>
      <dgm:spPr/>
    </dgm:pt>
    <dgm:pt modelId="{EBCDF290-FC0D-4688-BDB5-81B48BF398BA}" type="pres">
      <dgm:prSet presAssocID="{1BA3A92E-8819-461D-8B73-7B287391F045}" presName="desTx" presStyleLbl="node1" presStyleIdx="3" presStyleCnt="6">
        <dgm:presLayoutVars>
          <dgm:bulletEnabled val="1"/>
        </dgm:presLayoutVars>
      </dgm:prSet>
      <dgm:spPr/>
    </dgm:pt>
    <dgm:pt modelId="{8DFA5131-64A6-4D95-96A9-59AEC7B9F21A}" type="pres">
      <dgm:prSet presAssocID="{2D961645-7DAB-4C67-8BDE-57B84E18EA4F}" presName="spV" presStyleCnt="0"/>
      <dgm:spPr/>
    </dgm:pt>
    <dgm:pt modelId="{6732DEE3-6AB8-4EDD-B700-9EE7C740EC66}" type="pres">
      <dgm:prSet presAssocID="{75A0A6FA-82C2-4C60-BB08-A2C4D2E8DD75}" presName="linNode" presStyleCnt="0"/>
      <dgm:spPr/>
    </dgm:pt>
    <dgm:pt modelId="{2AF0712B-763D-42C4-A17F-5523E95E15A6}" type="pres">
      <dgm:prSet presAssocID="{75A0A6FA-82C2-4C60-BB08-A2C4D2E8DD75}" presName="parTx" presStyleLbl="revTx" presStyleIdx="4" presStyleCnt="6">
        <dgm:presLayoutVars>
          <dgm:chMax val="1"/>
          <dgm:bulletEnabled val="1"/>
        </dgm:presLayoutVars>
      </dgm:prSet>
      <dgm:spPr/>
    </dgm:pt>
    <dgm:pt modelId="{5A2A0D69-A704-4816-920D-822CB4C1A606}" type="pres">
      <dgm:prSet presAssocID="{75A0A6FA-82C2-4C60-BB08-A2C4D2E8DD75}" presName="bracket" presStyleLbl="parChTrans1D1" presStyleIdx="4" presStyleCnt="6"/>
      <dgm:spPr/>
    </dgm:pt>
    <dgm:pt modelId="{A1C9323E-DE18-4085-BF02-C443881F3442}" type="pres">
      <dgm:prSet presAssocID="{75A0A6FA-82C2-4C60-BB08-A2C4D2E8DD75}" presName="spH" presStyleCnt="0"/>
      <dgm:spPr/>
    </dgm:pt>
    <dgm:pt modelId="{C9DAD160-F555-4F7E-BE04-72B3AD22B9FD}" type="pres">
      <dgm:prSet presAssocID="{75A0A6FA-82C2-4C60-BB08-A2C4D2E8DD75}" presName="desTx" presStyleLbl="node1" presStyleIdx="4" presStyleCnt="6">
        <dgm:presLayoutVars>
          <dgm:bulletEnabled val="1"/>
        </dgm:presLayoutVars>
      </dgm:prSet>
      <dgm:spPr/>
    </dgm:pt>
    <dgm:pt modelId="{8941222B-97D4-4738-ABF1-BB74413DC49E}" type="pres">
      <dgm:prSet presAssocID="{A82CBABE-5F32-44E9-9664-EA41AA192E53}" presName="spV" presStyleCnt="0"/>
      <dgm:spPr/>
    </dgm:pt>
    <dgm:pt modelId="{89DFC3C1-540D-4321-9BC3-8D2BC32AED41}" type="pres">
      <dgm:prSet presAssocID="{11B3A114-7A11-4BF0-8B72-39C407FFE5CF}" presName="linNode" presStyleCnt="0"/>
      <dgm:spPr/>
    </dgm:pt>
    <dgm:pt modelId="{F3FF2263-2607-43B9-95A4-8F82D36D3FA2}" type="pres">
      <dgm:prSet presAssocID="{11B3A114-7A11-4BF0-8B72-39C407FFE5CF}" presName="parTx" presStyleLbl="revTx" presStyleIdx="5" presStyleCnt="6">
        <dgm:presLayoutVars>
          <dgm:chMax val="1"/>
          <dgm:bulletEnabled val="1"/>
        </dgm:presLayoutVars>
      </dgm:prSet>
      <dgm:spPr/>
    </dgm:pt>
    <dgm:pt modelId="{6F35633D-C8FA-4733-A3AA-AA089A7CF215}" type="pres">
      <dgm:prSet presAssocID="{11B3A114-7A11-4BF0-8B72-39C407FFE5CF}" presName="bracket" presStyleLbl="parChTrans1D1" presStyleIdx="5" presStyleCnt="6"/>
      <dgm:spPr/>
    </dgm:pt>
    <dgm:pt modelId="{0FEC07C8-54AC-4CEA-AFB6-80B90E737214}" type="pres">
      <dgm:prSet presAssocID="{11B3A114-7A11-4BF0-8B72-39C407FFE5CF}" presName="spH" presStyleCnt="0"/>
      <dgm:spPr/>
    </dgm:pt>
    <dgm:pt modelId="{28525010-9B51-4156-9137-9957464D6C52}" type="pres">
      <dgm:prSet presAssocID="{11B3A114-7A11-4BF0-8B72-39C407FFE5CF}" presName="desTx" presStyleLbl="node1" presStyleIdx="5" presStyleCnt="6">
        <dgm:presLayoutVars>
          <dgm:bulletEnabled val="1"/>
        </dgm:presLayoutVars>
      </dgm:prSet>
      <dgm:spPr/>
    </dgm:pt>
  </dgm:ptLst>
  <dgm:cxnLst>
    <dgm:cxn modelId="{3AF5B10A-6E91-4F9D-8D6D-524135DC57DD}" srcId="{2AEA0AB2-410E-4435-8BAD-927982995FB3}" destId="{1228FFC4-80A2-40E1-BBAC-1E71E4E97ACE}" srcOrd="0" destOrd="0" parTransId="{DF7BBE52-19FF-4172-AE06-89A52D6F7599}" sibTransId="{1D9113A3-EAAB-46E8-BF19-AB18BB5448D0}"/>
    <dgm:cxn modelId="{55687A0D-7DD3-4E9D-9425-DBF79BA131F8}" srcId="{11B3A114-7A11-4BF0-8B72-39C407FFE5CF}" destId="{C6E987D0-46C2-469E-A4C6-289CB77FDFCE}" srcOrd="0" destOrd="0" parTransId="{83B7D6CA-C406-4B0A-A00B-D30B6371A06C}" sibTransId="{3BFAD543-C74C-48B6-9524-B47C9297EC14}"/>
    <dgm:cxn modelId="{80A70313-0D22-4ED6-A720-E1BC55EF1875}" type="presOf" srcId="{6DF25E32-5B0C-4236-828D-35CFFBC4E2B1}" destId="{53EC762B-0451-4554-9E7F-1135C6150263}" srcOrd="0" destOrd="0" presId="urn:diagrams.loki3.com/BracketList"/>
    <dgm:cxn modelId="{7C811C16-5ED5-4972-9BDE-C7C7D079B0C5}" srcId="{75A0A6FA-82C2-4C60-BB08-A2C4D2E8DD75}" destId="{A5C6D2AD-6330-4900-9557-5183B0919E74}" srcOrd="1" destOrd="0" parTransId="{B4567BDF-0DBE-4843-AA88-BE2769435CE8}" sibTransId="{2F575CAA-A1CB-477D-9B53-41F549FF18B1}"/>
    <dgm:cxn modelId="{2BC0F216-E318-44A7-8CF5-1C59F8E1FBF8}" srcId="{6DF25E32-5B0C-4236-828D-35CFFBC4E2B1}" destId="{EE3D972F-4359-4DD5-B222-A1800E2080EC}" srcOrd="2" destOrd="0" parTransId="{D3B0687A-801F-41A2-B401-8BA4EFCF4E02}" sibTransId="{F660DD6E-A8E0-4240-8A8A-B64ADEEA9CF6}"/>
    <dgm:cxn modelId="{91AE7826-A761-42C3-AC98-63EB2590DB70}" srcId="{6DF25E32-5B0C-4236-828D-35CFFBC4E2B1}" destId="{4BF6BDF3-F57B-4750-A3F9-7A9372F743FA}" srcOrd="0" destOrd="0" parTransId="{C735CC28-56F1-4D94-9821-EB8FF647E38D}" sibTransId="{30E90D25-C6BD-4C7C-AE33-E80CF638E3CD}"/>
    <dgm:cxn modelId="{D7F05F2A-AF7E-4F58-84F4-9D4A19C61DCB}" srcId="{C569B47E-3E12-4C8A-B5A8-CE356B610A65}" destId="{B96D3CE9-A897-4B95-9FBF-E27E243B9A0D}" srcOrd="0" destOrd="0" parTransId="{6D9D67B8-7705-463A-99AD-73F1B4A93D7E}" sibTransId="{E2A2A401-E6FC-41A5-95ED-147B075D1C3E}"/>
    <dgm:cxn modelId="{76AF8B2C-C75B-4755-AFC9-A9EDA3DAB5AD}" type="presOf" srcId="{C6E987D0-46C2-469E-A4C6-289CB77FDFCE}" destId="{28525010-9B51-4156-9137-9957464D6C52}" srcOrd="0" destOrd="0" presId="urn:diagrams.loki3.com/BracketList"/>
    <dgm:cxn modelId="{01033430-13DA-43DC-8A67-8F9C5A3F1F7C}" srcId="{2AEA0AB2-410E-4435-8BAD-927982995FB3}" destId="{C44013BE-FCE1-4338-97F3-73ED9D839687}" srcOrd="2" destOrd="0" parTransId="{5E8EEFFA-20A5-4293-81FA-0BF45493725E}" sibTransId="{8BD8539C-BB8D-4BF9-B325-A6D663B4A1DA}"/>
    <dgm:cxn modelId="{BBC4503C-4561-47BA-B38C-FD103301A7F8}" srcId="{11B3A114-7A11-4BF0-8B72-39C407FFE5CF}" destId="{0995A44E-23CA-41F1-8017-F6E60DFEA902}" srcOrd="1" destOrd="0" parTransId="{446ECFC4-C693-4ADC-8070-1971C2207F21}" sibTransId="{B7B62D53-80D0-474E-B2C7-202E772A57B8}"/>
    <dgm:cxn modelId="{BC409C5F-A787-4E10-A215-78E0B7544EB3}" type="presOf" srcId="{11B3A114-7A11-4BF0-8B72-39C407FFE5CF}" destId="{F3FF2263-2607-43B9-95A4-8F82D36D3FA2}" srcOrd="0" destOrd="0" presId="urn:diagrams.loki3.com/BracketList"/>
    <dgm:cxn modelId="{18D44A60-0243-441D-A66E-DE940ADC0EE3}" srcId="{2AEA0AB2-410E-4435-8BAD-927982995FB3}" destId="{D7BA7452-2830-4C4E-9F1C-15DFFD9DE005}" srcOrd="1" destOrd="0" parTransId="{BBECCA5D-169C-4FD4-AA68-87632F2ADCAE}" sibTransId="{33C95B3D-43BF-4389-A630-48D16AF5C07E}"/>
    <dgm:cxn modelId="{B6DD7B67-2D0C-4794-A266-EDD617429FE1}" srcId="{75A0A6FA-82C2-4C60-BB08-A2C4D2E8DD75}" destId="{5D8D4343-9E91-4D80-AB72-51BDB7139C7B}" srcOrd="0" destOrd="0" parTransId="{516D6065-FE93-482F-8030-65E68A0DB1E1}" sibTransId="{E2010F28-33E2-4A31-83B9-767E687E4E8F}"/>
    <dgm:cxn modelId="{F59CDD47-F272-402B-89E4-7C502745FEE5}" type="presOf" srcId="{EE3D972F-4359-4DD5-B222-A1800E2080EC}" destId="{D5AFFB21-BF09-4DE4-BD68-2E114E2EBB01}" srcOrd="0" destOrd="2" presId="urn:diagrams.loki3.com/BracketList"/>
    <dgm:cxn modelId="{423B0F68-22CE-4411-9436-865EA5753334}" type="presOf" srcId="{D7BA7452-2830-4C4E-9F1C-15DFFD9DE005}" destId="{01E62EE6-4D72-4A53-BAD9-A30DA17B9012}" srcOrd="0" destOrd="1" presId="urn:diagrams.loki3.com/BracketList"/>
    <dgm:cxn modelId="{F5FEE049-7D42-4F7E-ADF5-52E5E1FBF669}" type="presOf" srcId="{E7A86B20-288D-4A5D-8202-C33797A3E549}" destId="{28525010-9B51-4156-9137-9957464D6C52}" srcOrd="0" destOrd="2" presId="urn:diagrams.loki3.com/BracketList"/>
    <dgm:cxn modelId="{E82C764B-8156-49B7-9FD8-27A2F7328978}" srcId="{6DF25E32-5B0C-4236-828D-35CFFBC4E2B1}" destId="{95039A4F-F7BF-4EDA-BDD7-2F6D8B7B85E0}" srcOrd="1" destOrd="0" parTransId="{5F9788CC-EA55-4075-BB30-49B1CF4A011E}" sibTransId="{BC97D1F2-254E-428C-B2F0-00D1DF787B08}"/>
    <dgm:cxn modelId="{E5BBCE6F-F96B-4D71-84CA-FE4FB15CCDB1}" type="presOf" srcId="{A5C6D2AD-6330-4900-9557-5183B0919E74}" destId="{C9DAD160-F555-4F7E-BE04-72B3AD22B9FD}" srcOrd="0" destOrd="1" presId="urn:diagrams.loki3.com/BracketList"/>
    <dgm:cxn modelId="{550F4056-B2B2-454E-B227-8DE724228C8A}" type="presOf" srcId="{84F08BE1-9C88-40B7-A2C9-60F7B3B8D75D}" destId="{85638CB1-6FD7-47F9-AD08-1D5889A2C746}" srcOrd="0" destOrd="1" presId="urn:diagrams.loki3.com/BracketList"/>
    <dgm:cxn modelId="{07780657-F66C-4819-86D4-A15DF7527063}" type="presOf" srcId="{04B5D619-6003-4AD5-A29F-4BE291A8E261}" destId="{979B2AF6-CD68-441D-870A-327BF587D0B4}" srcOrd="0" destOrd="0" presId="urn:diagrams.loki3.com/BracketList"/>
    <dgm:cxn modelId="{DB2AE959-05E4-4AAC-89BF-DDE36610D04B}" srcId="{11B3A114-7A11-4BF0-8B72-39C407FFE5CF}" destId="{E7A86B20-288D-4A5D-8202-C33797A3E549}" srcOrd="2" destOrd="0" parTransId="{4E0F547A-3744-477C-9576-B934502B1894}" sibTransId="{A2CBB8CF-0A52-4561-89D7-1D68069DBD06}"/>
    <dgm:cxn modelId="{43733385-44F7-4DBE-B4BD-29AB50217231}" srcId="{04B5D619-6003-4AD5-A29F-4BE291A8E261}" destId="{C569B47E-3E12-4C8A-B5A8-CE356B610A65}" srcOrd="1" destOrd="0" parTransId="{AAF8E187-1D4B-40E5-BE24-F49B842FD3EE}" sibTransId="{11C03D16-A423-46F9-AA95-D7916F788E7A}"/>
    <dgm:cxn modelId="{5BA33A86-BC04-4593-97C4-8782F76D3F54}" type="presOf" srcId="{5D8D4343-9E91-4D80-AB72-51BDB7139C7B}" destId="{C9DAD160-F555-4F7E-BE04-72B3AD22B9FD}" srcOrd="0" destOrd="0" presId="urn:diagrams.loki3.com/BracketList"/>
    <dgm:cxn modelId="{FDDE4B8F-C5D0-4801-8671-47E1A38EF932}" type="presOf" srcId="{A1E48E86-EDFB-4B03-9742-DF0D30BEAD6C}" destId="{EBCDF290-FC0D-4688-BDB5-81B48BF398BA}" srcOrd="0" destOrd="1" presId="urn:diagrams.loki3.com/BracketList"/>
    <dgm:cxn modelId="{06DB798F-4E0D-4D17-87CA-1A489BF23482}" srcId="{04B5D619-6003-4AD5-A29F-4BE291A8E261}" destId="{6DF25E32-5B0C-4236-828D-35CFFBC4E2B1}" srcOrd="2" destOrd="0" parTransId="{F2DB86A2-C892-48F8-B01C-0F6D02671571}" sibTransId="{36513C93-0E52-404E-8B85-A69C441390B0}"/>
    <dgm:cxn modelId="{B742BA91-0F7E-4838-85DC-2BE3866628D9}" srcId="{1BA3A92E-8819-461D-8B73-7B287391F045}" destId="{E70D11E0-B434-4C75-9301-4873C8AE40D4}" srcOrd="0" destOrd="0" parTransId="{9E35CB2C-4838-47F2-9AE2-E0044FAE3A97}" sibTransId="{F0239035-A678-473E-A8C9-BC9D5E6FF482}"/>
    <dgm:cxn modelId="{042CB19B-69F3-44E4-8421-B1D668E9A1CC}" srcId="{04B5D619-6003-4AD5-A29F-4BE291A8E261}" destId="{2AEA0AB2-410E-4435-8BAD-927982995FB3}" srcOrd="0" destOrd="0" parTransId="{A4A4C82D-B26F-4D60-9217-8C7FC7DB5E88}" sibTransId="{EFB2833A-8F01-4149-9BC1-A349FA680840}"/>
    <dgm:cxn modelId="{717A469C-1FF6-4FEC-BD08-9F5865D4B6D4}" type="presOf" srcId="{B96D3CE9-A897-4B95-9FBF-E27E243B9A0D}" destId="{85638CB1-6FD7-47F9-AD08-1D5889A2C746}" srcOrd="0" destOrd="0" presId="urn:diagrams.loki3.com/BracketList"/>
    <dgm:cxn modelId="{728ED0A4-2074-4365-AF17-9D48F5F6048B}" type="presOf" srcId="{4BF6BDF3-F57B-4750-A3F9-7A9372F743FA}" destId="{D5AFFB21-BF09-4DE4-BD68-2E114E2EBB01}" srcOrd="0" destOrd="0" presId="urn:diagrams.loki3.com/BracketList"/>
    <dgm:cxn modelId="{07F37EB0-E9CD-4579-96CA-94272DFA99BD}" type="presOf" srcId="{C569B47E-3E12-4C8A-B5A8-CE356B610A65}" destId="{F291042C-E862-4D06-BAEB-71A69B8F53B8}" srcOrd="0" destOrd="0" presId="urn:diagrams.loki3.com/BracketList"/>
    <dgm:cxn modelId="{0B916FB5-7F0B-4CCE-8292-078C2D05250D}" srcId="{04B5D619-6003-4AD5-A29F-4BE291A8E261}" destId="{75A0A6FA-82C2-4C60-BB08-A2C4D2E8DD75}" srcOrd="4" destOrd="0" parTransId="{6CCBB8FC-1827-4557-A307-FE20A3A6B3B0}" sibTransId="{A82CBABE-5F32-44E9-9664-EA41AA192E53}"/>
    <dgm:cxn modelId="{0C6DE5BF-5BA7-4DCE-846B-1179925F29B7}" type="presOf" srcId="{2AEA0AB2-410E-4435-8BAD-927982995FB3}" destId="{4BF96EBE-3BF1-4574-9ECE-E1F0B48C7661}" srcOrd="0" destOrd="0" presId="urn:diagrams.loki3.com/BracketList"/>
    <dgm:cxn modelId="{CF8020C7-AE16-4238-8062-7DDF93D3013B}" srcId="{04B5D619-6003-4AD5-A29F-4BE291A8E261}" destId="{1BA3A92E-8819-461D-8B73-7B287391F045}" srcOrd="3" destOrd="0" parTransId="{190E0F46-9AB8-4BE8-9E27-FB681C83CDC5}" sibTransId="{2D961645-7DAB-4C67-8BDE-57B84E18EA4F}"/>
    <dgm:cxn modelId="{56EF31CA-108B-4CC2-9BED-20E4C0200676}" srcId="{1BA3A92E-8819-461D-8B73-7B287391F045}" destId="{A1E48E86-EDFB-4B03-9742-DF0D30BEAD6C}" srcOrd="1" destOrd="0" parTransId="{E917124A-6A4D-4D6B-9CA3-5CE76D06F15C}" sibTransId="{0B4F2736-7ED6-4903-B070-C7692CD8CDBB}"/>
    <dgm:cxn modelId="{17359CD7-0B07-4402-B234-58DAFEF27596}" type="presOf" srcId="{E70D11E0-B434-4C75-9301-4873C8AE40D4}" destId="{EBCDF290-FC0D-4688-BDB5-81B48BF398BA}" srcOrd="0" destOrd="0" presId="urn:diagrams.loki3.com/BracketList"/>
    <dgm:cxn modelId="{C42050DA-7DC8-4DB3-90BF-7E4B3941DC3D}" type="presOf" srcId="{C44013BE-FCE1-4338-97F3-73ED9D839687}" destId="{01E62EE6-4D72-4A53-BAD9-A30DA17B9012}" srcOrd="0" destOrd="2" presId="urn:diagrams.loki3.com/BracketList"/>
    <dgm:cxn modelId="{11FDBCDA-4E43-4A7B-BE50-FFD1BD9DD0C3}" type="presOf" srcId="{75A0A6FA-82C2-4C60-BB08-A2C4D2E8DD75}" destId="{2AF0712B-763D-42C4-A17F-5523E95E15A6}" srcOrd="0" destOrd="0" presId="urn:diagrams.loki3.com/BracketList"/>
    <dgm:cxn modelId="{8071FBDE-D521-4C47-8562-0906328966B4}" srcId="{04B5D619-6003-4AD5-A29F-4BE291A8E261}" destId="{11B3A114-7A11-4BF0-8B72-39C407FFE5CF}" srcOrd="5" destOrd="0" parTransId="{A8DEAD38-F71A-4756-8417-E0DA29FA1C70}" sibTransId="{61CB0753-727D-4FBB-80E7-BB3753560923}"/>
    <dgm:cxn modelId="{BC702AE5-32BE-42B4-8B03-6D74EA6893AB}" type="presOf" srcId="{1228FFC4-80A2-40E1-BBAC-1E71E4E97ACE}" destId="{01E62EE6-4D72-4A53-BAD9-A30DA17B9012}" srcOrd="0" destOrd="0" presId="urn:diagrams.loki3.com/BracketList"/>
    <dgm:cxn modelId="{1A00E6F2-D80A-4741-8C44-0CE0D66C4154}" type="presOf" srcId="{95039A4F-F7BF-4EDA-BDD7-2F6D8B7B85E0}" destId="{D5AFFB21-BF09-4DE4-BD68-2E114E2EBB01}" srcOrd="0" destOrd="1" presId="urn:diagrams.loki3.com/BracketList"/>
    <dgm:cxn modelId="{C08110F8-FED4-4250-94D4-D26DBDB0953F}" type="presOf" srcId="{0995A44E-23CA-41F1-8017-F6E60DFEA902}" destId="{28525010-9B51-4156-9137-9957464D6C52}" srcOrd="0" destOrd="1" presId="urn:diagrams.loki3.com/BracketList"/>
    <dgm:cxn modelId="{B45AE8FB-325A-4E8A-B385-6EAD1C257473}" srcId="{C569B47E-3E12-4C8A-B5A8-CE356B610A65}" destId="{84F08BE1-9C88-40B7-A2C9-60F7B3B8D75D}" srcOrd="1" destOrd="0" parTransId="{BD4E62D6-CDAC-47AB-8EBF-04EFD97C1E1C}" sibTransId="{A628060C-38E6-48AD-912A-EF7712AD9879}"/>
    <dgm:cxn modelId="{7A53B4FF-D2FC-4892-82CE-5A64778ECF56}" type="presOf" srcId="{1BA3A92E-8819-461D-8B73-7B287391F045}" destId="{6242EB2A-409D-4195-A10C-6E432FBD8389}" srcOrd="0" destOrd="0" presId="urn:diagrams.loki3.com/BracketList"/>
    <dgm:cxn modelId="{4C318598-B02E-450C-BB2C-2271FF470047}" type="presParOf" srcId="{979B2AF6-CD68-441D-870A-327BF587D0B4}" destId="{DD596841-2913-4581-B8AE-394F13ECBBC8}" srcOrd="0" destOrd="0" presId="urn:diagrams.loki3.com/BracketList"/>
    <dgm:cxn modelId="{DE21ABBA-D51B-400F-95E3-2BFB57E3F7C1}" type="presParOf" srcId="{DD596841-2913-4581-B8AE-394F13ECBBC8}" destId="{4BF96EBE-3BF1-4574-9ECE-E1F0B48C7661}" srcOrd="0" destOrd="0" presId="urn:diagrams.loki3.com/BracketList"/>
    <dgm:cxn modelId="{A66411B9-6D7A-4C60-A307-598AE9A1A735}" type="presParOf" srcId="{DD596841-2913-4581-B8AE-394F13ECBBC8}" destId="{CA19EE27-E963-4447-A89C-344972381280}" srcOrd="1" destOrd="0" presId="urn:diagrams.loki3.com/BracketList"/>
    <dgm:cxn modelId="{1D6D29F6-0C82-4A50-89A3-C7AA601ECEBC}" type="presParOf" srcId="{DD596841-2913-4581-B8AE-394F13ECBBC8}" destId="{1998B7F2-F077-4AFF-80D2-0466FB446DE2}" srcOrd="2" destOrd="0" presId="urn:diagrams.loki3.com/BracketList"/>
    <dgm:cxn modelId="{6616B122-918E-40F4-AEEC-E67DF735F611}" type="presParOf" srcId="{DD596841-2913-4581-B8AE-394F13ECBBC8}" destId="{01E62EE6-4D72-4A53-BAD9-A30DA17B9012}" srcOrd="3" destOrd="0" presId="urn:diagrams.loki3.com/BracketList"/>
    <dgm:cxn modelId="{AFACBB0D-4317-4C4B-BB90-0C30EF2C4467}" type="presParOf" srcId="{979B2AF6-CD68-441D-870A-327BF587D0B4}" destId="{D6DF9869-AD5C-45CA-ABBA-E683EE3376C4}" srcOrd="1" destOrd="0" presId="urn:diagrams.loki3.com/BracketList"/>
    <dgm:cxn modelId="{88C8A365-5782-4758-B71F-1026B7695A66}" type="presParOf" srcId="{979B2AF6-CD68-441D-870A-327BF587D0B4}" destId="{62787790-CB18-4795-A6A4-8FFD4ECE98DD}" srcOrd="2" destOrd="0" presId="urn:diagrams.loki3.com/BracketList"/>
    <dgm:cxn modelId="{C20577BB-AD05-4735-82EC-4B9593CEE321}" type="presParOf" srcId="{62787790-CB18-4795-A6A4-8FFD4ECE98DD}" destId="{F291042C-E862-4D06-BAEB-71A69B8F53B8}" srcOrd="0" destOrd="0" presId="urn:diagrams.loki3.com/BracketList"/>
    <dgm:cxn modelId="{3FA48F12-C701-445E-B9CA-E4705B25FA25}" type="presParOf" srcId="{62787790-CB18-4795-A6A4-8FFD4ECE98DD}" destId="{EF87C9AE-5D25-4004-B18A-F24B3038DF89}" srcOrd="1" destOrd="0" presId="urn:diagrams.loki3.com/BracketList"/>
    <dgm:cxn modelId="{CC7DD8E9-40EE-49E8-86B8-2A6FA1976036}" type="presParOf" srcId="{62787790-CB18-4795-A6A4-8FFD4ECE98DD}" destId="{6B32F4DA-9AAE-4362-9CC0-5D2C2CD233F5}" srcOrd="2" destOrd="0" presId="urn:diagrams.loki3.com/BracketList"/>
    <dgm:cxn modelId="{B117D7B9-BE98-44BD-853D-DFAB23D35377}" type="presParOf" srcId="{62787790-CB18-4795-A6A4-8FFD4ECE98DD}" destId="{85638CB1-6FD7-47F9-AD08-1D5889A2C746}" srcOrd="3" destOrd="0" presId="urn:diagrams.loki3.com/BracketList"/>
    <dgm:cxn modelId="{CD4A6035-45F1-4A82-98A9-ADA92976082A}" type="presParOf" srcId="{979B2AF6-CD68-441D-870A-327BF587D0B4}" destId="{7DDC4BD9-737C-47C7-BFAE-66930EB973D1}" srcOrd="3" destOrd="0" presId="urn:diagrams.loki3.com/BracketList"/>
    <dgm:cxn modelId="{85071C92-33D1-4A7D-AD12-307AEC9FB875}" type="presParOf" srcId="{979B2AF6-CD68-441D-870A-327BF587D0B4}" destId="{F5F9BB58-631D-4125-9A2B-5302E5184AD2}" srcOrd="4" destOrd="0" presId="urn:diagrams.loki3.com/BracketList"/>
    <dgm:cxn modelId="{C909E8FE-CB75-4C8B-9BE9-FAF273B45E4C}" type="presParOf" srcId="{F5F9BB58-631D-4125-9A2B-5302E5184AD2}" destId="{53EC762B-0451-4554-9E7F-1135C6150263}" srcOrd="0" destOrd="0" presId="urn:diagrams.loki3.com/BracketList"/>
    <dgm:cxn modelId="{7A276249-56B9-4EF4-9B07-ADF3F7FCBCDC}" type="presParOf" srcId="{F5F9BB58-631D-4125-9A2B-5302E5184AD2}" destId="{453F3E82-2E9E-4489-BACC-DCFA9035CC15}" srcOrd="1" destOrd="0" presId="urn:diagrams.loki3.com/BracketList"/>
    <dgm:cxn modelId="{27A685C1-4FAA-414E-995E-673C51CCC7BB}" type="presParOf" srcId="{F5F9BB58-631D-4125-9A2B-5302E5184AD2}" destId="{87AEDDEB-EAFB-427D-8FEE-5AB574431F02}" srcOrd="2" destOrd="0" presId="urn:diagrams.loki3.com/BracketList"/>
    <dgm:cxn modelId="{E3E33C61-57F4-4021-BBBB-7377F1B782B0}" type="presParOf" srcId="{F5F9BB58-631D-4125-9A2B-5302E5184AD2}" destId="{D5AFFB21-BF09-4DE4-BD68-2E114E2EBB01}" srcOrd="3" destOrd="0" presId="urn:diagrams.loki3.com/BracketList"/>
    <dgm:cxn modelId="{8582DB69-A989-469F-8A91-1B9CA61E4F00}" type="presParOf" srcId="{979B2AF6-CD68-441D-870A-327BF587D0B4}" destId="{1961BAB4-0132-41C4-BE95-0F7465B6260A}" srcOrd="5" destOrd="0" presId="urn:diagrams.loki3.com/BracketList"/>
    <dgm:cxn modelId="{8905F8BA-4485-4A1C-9CEE-C79EC42D7815}" type="presParOf" srcId="{979B2AF6-CD68-441D-870A-327BF587D0B4}" destId="{5439A124-486E-4A53-AFE8-E30232E5CDC8}" srcOrd="6" destOrd="0" presId="urn:diagrams.loki3.com/BracketList"/>
    <dgm:cxn modelId="{73DB5C30-A350-4742-BA22-8604BAFB8214}" type="presParOf" srcId="{5439A124-486E-4A53-AFE8-E30232E5CDC8}" destId="{6242EB2A-409D-4195-A10C-6E432FBD8389}" srcOrd="0" destOrd="0" presId="urn:diagrams.loki3.com/BracketList"/>
    <dgm:cxn modelId="{5D033699-2DBA-413A-A041-C399F6686825}" type="presParOf" srcId="{5439A124-486E-4A53-AFE8-E30232E5CDC8}" destId="{227E84F6-31D5-4922-9A38-D90AA92A399F}" srcOrd="1" destOrd="0" presId="urn:diagrams.loki3.com/BracketList"/>
    <dgm:cxn modelId="{B045DF15-9AAE-4748-854F-734F9C511DAA}" type="presParOf" srcId="{5439A124-486E-4A53-AFE8-E30232E5CDC8}" destId="{031CFF96-7989-4746-8B4B-8264C36721A7}" srcOrd="2" destOrd="0" presId="urn:diagrams.loki3.com/BracketList"/>
    <dgm:cxn modelId="{44D4ED7D-837C-4A3B-8A56-5F53D896125C}" type="presParOf" srcId="{5439A124-486E-4A53-AFE8-E30232E5CDC8}" destId="{EBCDF290-FC0D-4688-BDB5-81B48BF398BA}" srcOrd="3" destOrd="0" presId="urn:diagrams.loki3.com/BracketList"/>
    <dgm:cxn modelId="{8B5FFDD8-8C0E-4D79-8B06-2347577D1F72}" type="presParOf" srcId="{979B2AF6-CD68-441D-870A-327BF587D0B4}" destId="{8DFA5131-64A6-4D95-96A9-59AEC7B9F21A}" srcOrd="7" destOrd="0" presId="urn:diagrams.loki3.com/BracketList"/>
    <dgm:cxn modelId="{9A3FC687-237B-4235-B554-F8A0865BCCDD}" type="presParOf" srcId="{979B2AF6-CD68-441D-870A-327BF587D0B4}" destId="{6732DEE3-6AB8-4EDD-B700-9EE7C740EC66}" srcOrd="8" destOrd="0" presId="urn:diagrams.loki3.com/BracketList"/>
    <dgm:cxn modelId="{ADB314FE-D137-4925-986F-838DA9ABE741}" type="presParOf" srcId="{6732DEE3-6AB8-4EDD-B700-9EE7C740EC66}" destId="{2AF0712B-763D-42C4-A17F-5523E95E15A6}" srcOrd="0" destOrd="0" presId="urn:diagrams.loki3.com/BracketList"/>
    <dgm:cxn modelId="{F4DF3C7F-0463-49CA-A3A9-C32E6DDDBEBF}" type="presParOf" srcId="{6732DEE3-6AB8-4EDD-B700-9EE7C740EC66}" destId="{5A2A0D69-A704-4816-920D-822CB4C1A606}" srcOrd="1" destOrd="0" presId="urn:diagrams.loki3.com/BracketList"/>
    <dgm:cxn modelId="{B24DC34F-62C7-422D-BBFD-2DB826ED7F76}" type="presParOf" srcId="{6732DEE3-6AB8-4EDD-B700-9EE7C740EC66}" destId="{A1C9323E-DE18-4085-BF02-C443881F3442}" srcOrd="2" destOrd="0" presId="urn:diagrams.loki3.com/BracketList"/>
    <dgm:cxn modelId="{8A4A09E1-0638-4C22-93AB-B7529C9A8007}" type="presParOf" srcId="{6732DEE3-6AB8-4EDD-B700-9EE7C740EC66}" destId="{C9DAD160-F555-4F7E-BE04-72B3AD22B9FD}" srcOrd="3" destOrd="0" presId="urn:diagrams.loki3.com/BracketList"/>
    <dgm:cxn modelId="{111D2D57-41FD-4BB5-AAF7-54EABEDE1F16}" type="presParOf" srcId="{979B2AF6-CD68-441D-870A-327BF587D0B4}" destId="{8941222B-97D4-4738-ABF1-BB74413DC49E}" srcOrd="9" destOrd="0" presId="urn:diagrams.loki3.com/BracketList"/>
    <dgm:cxn modelId="{6D34E50E-0F9E-4F0F-8D58-22A61F854D33}" type="presParOf" srcId="{979B2AF6-CD68-441D-870A-327BF587D0B4}" destId="{89DFC3C1-540D-4321-9BC3-8D2BC32AED41}" srcOrd="10" destOrd="0" presId="urn:diagrams.loki3.com/BracketList"/>
    <dgm:cxn modelId="{0070AADD-1935-4996-8996-34A1EA747A8C}" type="presParOf" srcId="{89DFC3C1-540D-4321-9BC3-8D2BC32AED41}" destId="{F3FF2263-2607-43B9-95A4-8F82D36D3FA2}" srcOrd="0" destOrd="0" presId="urn:diagrams.loki3.com/BracketList"/>
    <dgm:cxn modelId="{B48C03EA-8CC6-46B7-A824-0400EACAA56A}" type="presParOf" srcId="{89DFC3C1-540D-4321-9BC3-8D2BC32AED41}" destId="{6F35633D-C8FA-4733-A3AA-AA089A7CF215}" srcOrd="1" destOrd="0" presId="urn:diagrams.loki3.com/BracketList"/>
    <dgm:cxn modelId="{5245148A-BAE7-4E9E-B129-62B9726944FA}" type="presParOf" srcId="{89DFC3C1-540D-4321-9BC3-8D2BC32AED41}" destId="{0FEC07C8-54AC-4CEA-AFB6-80B90E737214}" srcOrd="2" destOrd="0" presId="urn:diagrams.loki3.com/BracketList"/>
    <dgm:cxn modelId="{46DA7928-608F-42AA-9247-E49497864E69}" type="presParOf" srcId="{89DFC3C1-540D-4321-9BC3-8D2BC32AED41}" destId="{28525010-9B51-4156-9137-9957464D6C52}"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AC67B7-9805-4382-A65A-8891E8E7DF6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2904336F-E923-443B-90C6-767173D04CDB}">
      <dgm:prSet phldrT="[Text]"/>
      <dgm:spPr>
        <a:solidFill>
          <a:schemeClr val="accent1"/>
        </a:solidFill>
      </dgm:spPr>
      <dgm:t>
        <a:bodyPr/>
        <a:lstStyle/>
        <a:p>
          <a:r>
            <a:rPr lang="en-US" dirty="0"/>
            <a:t>Impact indicators (in relation to adaptation goals)</a:t>
          </a:r>
        </a:p>
      </dgm:t>
    </dgm:pt>
    <dgm:pt modelId="{C89D6EDE-29E0-423B-B25D-F45E5828CE36}" type="parTrans" cxnId="{0E777A42-19C7-4044-8B7A-AC8CE43D82D1}">
      <dgm:prSet/>
      <dgm:spPr/>
      <dgm:t>
        <a:bodyPr/>
        <a:lstStyle/>
        <a:p>
          <a:endParaRPr lang="en-US"/>
        </a:p>
      </dgm:t>
    </dgm:pt>
    <dgm:pt modelId="{D658C97B-9E13-4D60-84A5-77F2F684778C}" type="sibTrans" cxnId="{0E777A42-19C7-4044-8B7A-AC8CE43D82D1}">
      <dgm:prSet/>
      <dgm:spPr/>
      <dgm:t>
        <a:bodyPr/>
        <a:lstStyle/>
        <a:p>
          <a:endParaRPr lang="en-US"/>
        </a:p>
      </dgm:t>
    </dgm:pt>
    <dgm:pt modelId="{DC445FB6-8BBA-419E-BA13-2D6030E470C4}">
      <dgm:prSet phldrT="[Text]" custT="1"/>
      <dgm:spPr>
        <a:solidFill>
          <a:schemeClr val="accent1">
            <a:lumMod val="60000"/>
            <a:lumOff val="40000"/>
            <a:alpha val="90000"/>
          </a:schemeClr>
        </a:solidFill>
      </dgm:spPr>
      <dgm:t>
        <a:bodyPr/>
        <a:lstStyle/>
        <a:p>
          <a:r>
            <a:rPr lang="en-US" sz="1800" dirty="0">
              <a:solidFill>
                <a:schemeClr val="tx1"/>
              </a:solidFill>
            </a:rPr>
            <a:t>Number of vulnerable population to climate hazards [no.]</a:t>
          </a:r>
        </a:p>
      </dgm:t>
    </dgm:pt>
    <dgm:pt modelId="{303DF772-4713-4813-ADE6-699E82C00D82}" type="parTrans" cxnId="{220FB317-B459-4A1F-93E8-2154D6152A52}">
      <dgm:prSet/>
      <dgm:spPr/>
      <dgm:t>
        <a:bodyPr/>
        <a:lstStyle/>
        <a:p>
          <a:endParaRPr lang="en-US"/>
        </a:p>
      </dgm:t>
    </dgm:pt>
    <dgm:pt modelId="{577AC0D0-F3F6-4C65-9B5F-C306C790F11D}" type="sibTrans" cxnId="{220FB317-B459-4A1F-93E8-2154D6152A52}">
      <dgm:prSet/>
      <dgm:spPr/>
      <dgm:t>
        <a:bodyPr/>
        <a:lstStyle/>
        <a:p>
          <a:endParaRPr lang="en-US"/>
        </a:p>
      </dgm:t>
    </dgm:pt>
    <dgm:pt modelId="{12B52ABD-7D7A-4D59-803D-E9DB84B3C6EB}">
      <dgm:prSet phldrT="[Text]"/>
      <dgm:spPr>
        <a:solidFill>
          <a:schemeClr val="accent1"/>
        </a:solidFill>
      </dgm:spPr>
      <dgm:t>
        <a:bodyPr/>
        <a:lstStyle/>
        <a:p>
          <a:r>
            <a:rPr lang="en-US" dirty="0"/>
            <a:t>Implementation indicators (some examples in relation to individual actions) </a:t>
          </a:r>
        </a:p>
      </dgm:t>
    </dgm:pt>
    <dgm:pt modelId="{66DE53C9-2F4D-4B8A-BADC-44AAF0C9161F}" type="parTrans" cxnId="{1411F680-8B72-4097-ACBF-901186D02D7C}">
      <dgm:prSet/>
      <dgm:spPr/>
      <dgm:t>
        <a:bodyPr/>
        <a:lstStyle/>
        <a:p>
          <a:endParaRPr lang="en-US"/>
        </a:p>
      </dgm:t>
    </dgm:pt>
    <dgm:pt modelId="{A80B7C9A-0BDA-469D-B940-D78DA1E4B77E}" type="sibTrans" cxnId="{1411F680-8B72-4097-ACBF-901186D02D7C}">
      <dgm:prSet/>
      <dgm:spPr/>
      <dgm:t>
        <a:bodyPr/>
        <a:lstStyle/>
        <a:p>
          <a:endParaRPr lang="en-US"/>
        </a:p>
      </dgm:t>
    </dgm:pt>
    <dgm:pt modelId="{ACE6B8AF-EB2A-4DD0-8EED-CAE16AA997B0}">
      <dgm:prSet phldrT="[Text]" custT="1"/>
      <dgm:spPr>
        <a:solidFill>
          <a:schemeClr val="accent1">
            <a:lumMod val="60000"/>
            <a:lumOff val="40000"/>
            <a:alpha val="90000"/>
          </a:schemeClr>
        </a:solidFill>
      </dgm:spPr>
      <dgm:t>
        <a:bodyPr/>
        <a:lstStyle/>
        <a:p>
          <a:r>
            <a:rPr lang="en-US" sz="1800" dirty="0">
              <a:solidFill>
                <a:schemeClr val="tx1"/>
              </a:solidFill>
            </a:rPr>
            <a:t>Number of extra trees planted [no.]</a:t>
          </a:r>
          <a:endParaRPr lang="en-US" sz="1800" baseline="0" dirty="0">
            <a:solidFill>
              <a:schemeClr val="tx1"/>
            </a:solidFill>
          </a:endParaRPr>
        </a:p>
      </dgm:t>
    </dgm:pt>
    <dgm:pt modelId="{FECD4A02-30FD-4779-ACBA-FC98E243BCB6}" type="parTrans" cxnId="{BDF68571-DD39-4B17-9D31-23DD6B863D75}">
      <dgm:prSet/>
      <dgm:spPr/>
      <dgm:t>
        <a:bodyPr/>
        <a:lstStyle/>
        <a:p>
          <a:endParaRPr lang="en-US"/>
        </a:p>
      </dgm:t>
    </dgm:pt>
    <dgm:pt modelId="{6BA02AE7-8E85-47F8-9E62-D41594227BED}" type="sibTrans" cxnId="{BDF68571-DD39-4B17-9D31-23DD6B863D75}">
      <dgm:prSet/>
      <dgm:spPr/>
      <dgm:t>
        <a:bodyPr/>
        <a:lstStyle/>
        <a:p>
          <a:endParaRPr lang="en-US"/>
        </a:p>
      </dgm:t>
    </dgm:pt>
    <dgm:pt modelId="{C90E611D-C177-4D19-A0F0-7CB34D189774}">
      <dgm:prSet phldrT="[Text]"/>
      <dgm:spPr>
        <a:solidFill>
          <a:schemeClr val="accent1">
            <a:lumMod val="60000"/>
            <a:lumOff val="40000"/>
            <a:alpha val="90000"/>
          </a:schemeClr>
        </a:solidFill>
      </dgm:spPr>
      <dgm:t>
        <a:bodyPr/>
        <a:lstStyle/>
        <a:p>
          <a:endParaRPr lang="en-US" sz="2100" dirty="0">
            <a:solidFill>
              <a:schemeClr val="tx1"/>
            </a:solidFill>
          </a:endParaRPr>
        </a:p>
      </dgm:t>
    </dgm:pt>
    <dgm:pt modelId="{B02EFAFE-C082-4378-B73D-692005A70407}" type="parTrans" cxnId="{5F56BBB8-1725-40D1-BD54-E369905DCA84}">
      <dgm:prSet/>
      <dgm:spPr/>
      <dgm:t>
        <a:bodyPr/>
        <a:lstStyle/>
        <a:p>
          <a:endParaRPr lang="en-US"/>
        </a:p>
      </dgm:t>
    </dgm:pt>
    <dgm:pt modelId="{C6305BE6-F343-4D9D-8565-833C25B25B1D}" type="sibTrans" cxnId="{5F56BBB8-1725-40D1-BD54-E369905DCA84}">
      <dgm:prSet/>
      <dgm:spPr/>
      <dgm:t>
        <a:bodyPr/>
        <a:lstStyle/>
        <a:p>
          <a:endParaRPr lang="en-US"/>
        </a:p>
      </dgm:t>
    </dgm:pt>
    <dgm:pt modelId="{F0CC2E4C-392F-4D6E-9C37-CCF167BC6F29}">
      <dgm:prSet phldrT="[Text]" custT="1"/>
      <dgm:spPr>
        <a:solidFill>
          <a:schemeClr val="accent1">
            <a:lumMod val="60000"/>
            <a:lumOff val="40000"/>
            <a:alpha val="90000"/>
          </a:schemeClr>
        </a:solidFill>
      </dgm:spPr>
      <dgm:t>
        <a:bodyPr/>
        <a:lstStyle/>
        <a:p>
          <a:r>
            <a:rPr lang="en-US" sz="1800" dirty="0">
              <a:solidFill>
                <a:schemeClr val="tx1"/>
              </a:solidFill>
            </a:rPr>
            <a:t>Economic loss of a sector due to the impact of climate hazards (i.e. to droughts, extreme heat) [€]</a:t>
          </a:r>
        </a:p>
      </dgm:t>
    </dgm:pt>
    <dgm:pt modelId="{CFC4AFC2-5E67-4A3D-8BF0-192C57F0C6BD}" type="parTrans" cxnId="{67DC4518-0EEA-4DBA-BC12-207640DFF757}">
      <dgm:prSet/>
      <dgm:spPr/>
      <dgm:t>
        <a:bodyPr/>
        <a:lstStyle/>
        <a:p>
          <a:endParaRPr lang="en-US"/>
        </a:p>
      </dgm:t>
    </dgm:pt>
    <dgm:pt modelId="{A6F051FF-9BBF-46DE-B3D2-4EF949A02DD6}" type="sibTrans" cxnId="{67DC4518-0EEA-4DBA-BC12-207640DFF757}">
      <dgm:prSet/>
      <dgm:spPr/>
      <dgm:t>
        <a:bodyPr/>
        <a:lstStyle/>
        <a:p>
          <a:endParaRPr lang="en-US"/>
        </a:p>
      </dgm:t>
    </dgm:pt>
    <dgm:pt modelId="{4C64E88F-2C0E-4390-A452-8064C701A6A8}">
      <dgm:prSet custT="1"/>
      <dgm:spPr>
        <a:solidFill>
          <a:schemeClr val="accent1">
            <a:lumMod val="60000"/>
            <a:lumOff val="40000"/>
            <a:alpha val="90000"/>
          </a:schemeClr>
        </a:solidFill>
      </dgm:spPr>
      <dgm:t>
        <a:bodyPr/>
        <a:lstStyle/>
        <a:p>
          <a:r>
            <a:rPr lang="en-US" sz="1800" dirty="0">
              <a:solidFill>
                <a:schemeClr val="tx1"/>
              </a:solidFill>
            </a:rPr>
            <a:t>Softened surface for water infiltration [m</a:t>
          </a:r>
          <a:r>
            <a:rPr lang="en-US" sz="1800" baseline="30000" dirty="0">
              <a:solidFill>
                <a:schemeClr val="tx1"/>
              </a:solidFill>
            </a:rPr>
            <a:t>2</a:t>
          </a:r>
          <a:r>
            <a:rPr lang="en-US" sz="1800" dirty="0">
              <a:solidFill>
                <a:schemeClr val="tx1"/>
              </a:solidFill>
            </a:rPr>
            <a:t>]</a:t>
          </a:r>
        </a:p>
      </dgm:t>
    </dgm:pt>
    <dgm:pt modelId="{2B1B6E68-51C0-43BD-848E-002A2893EB02}" type="parTrans" cxnId="{EE4B1967-B058-4070-B7E0-DAC823205FFA}">
      <dgm:prSet/>
      <dgm:spPr/>
      <dgm:t>
        <a:bodyPr/>
        <a:lstStyle/>
        <a:p>
          <a:endParaRPr lang="en-US"/>
        </a:p>
      </dgm:t>
    </dgm:pt>
    <dgm:pt modelId="{D06F1C83-5E14-429A-BE16-8F23B7F7223B}" type="sibTrans" cxnId="{EE4B1967-B058-4070-B7E0-DAC823205FFA}">
      <dgm:prSet/>
      <dgm:spPr/>
      <dgm:t>
        <a:bodyPr/>
        <a:lstStyle/>
        <a:p>
          <a:endParaRPr lang="en-US"/>
        </a:p>
      </dgm:t>
    </dgm:pt>
    <dgm:pt modelId="{4F6BCF65-C91E-46FD-87B0-2793107C46E6}">
      <dgm:prSet phldrT="[Text]" custT="1"/>
      <dgm:spPr>
        <a:solidFill>
          <a:schemeClr val="accent1">
            <a:lumMod val="60000"/>
            <a:lumOff val="40000"/>
            <a:alpha val="90000"/>
          </a:schemeClr>
        </a:solidFill>
      </dgm:spPr>
      <dgm:t>
        <a:bodyPr/>
        <a:lstStyle/>
        <a:p>
          <a:r>
            <a:rPr lang="en-US" sz="1800" dirty="0">
              <a:solidFill>
                <a:schemeClr val="tx1"/>
              </a:solidFill>
            </a:rPr>
            <a:t>Extra green roofs or façade gardens per citizen [m</a:t>
          </a:r>
          <a:r>
            <a:rPr lang="en-US" sz="1800" baseline="30000" dirty="0">
              <a:solidFill>
                <a:schemeClr val="tx1"/>
              </a:solidFill>
            </a:rPr>
            <a:t>2</a:t>
          </a:r>
          <a:r>
            <a:rPr lang="en-US" sz="1800" dirty="0">
              <a:solidFill>
                <a:schemeClr val="tx1"/>
              </a:solidFill>
            </a:rPr>
            <a:t>]</a:t>
          </a:r>
          <a:endParaRPr lang="en-US" sz="1800" baseline="0" dirty="0">
            <a:solidFill>
              <a:schemeClr val="tx1"/>
            </a:solidFill>
          </a:endParaRPr>
        </a:p>
      </dgm:t>
    </dgm:pt>
    <dgm:pt modelId="{CDA2BA2A-4475-470C-83B0-D2FE2121C693}" type="parTrans" cxnId="{20EF52A4-0A25-44C9-9117-4FD103EED90C}">
      <dgm:prSet/>
      <dgm:spPr/>
      <dgm:t>
        <a:bodyPr/>
        <a:lstStyle/>
        <a:p>
          <a:endParaRPr lang="en-US"/>
        </a:p>
      </dgm:t>
    </dgm:pt>
    <dgm:pt modelId="{45BB121C-C21D-4D68-9DCB-D6E441CC3481}" type="sibTrans" cxnId="{20EF52A4-0A25-44C9-9117-4FD103EED90C}">
      <dgm:prSet/>
      <dgm:spPr/>
      <dgm:t>
        <a:bodyPr/>
        <a:lstStyle/>
        <a:p>
          <a:endParaRPr lang="en-US"/>
        </a:p>
      </dgm:t>
    </dgm:pt>
    <dgm:pt modelId="{0D71B3AE-0214-45C9-B234-D0324FD2339F}">
      <dgm:prSet phldrT="[Text]"/>
      <dgm:spPr>
        <a:solidFill>
          <a:schemeClr val="accent1">
            <a:lumMod val="60000"/>
            <a:lumOff val="40000"/>
            <a:alpha val="90000"/>
          </a:schemeClr>
        </a:solidFill>
      </dgm:spPr>
      <dgm:t>
        <a:bodyPr/>
        <a:lstStyle/>
        <a:p>
          <a:endParaRPr lang="en-US" sz="2000" dirty="0">
            <a:solidFill>
              <a:schemeClr val="tx1"/>
            </a:solidFill>
          </a:endParaRPr>
        </a:p>
      </dgm:t>
    </dgm:pt>
    <dgm:pt modelId="{AA6FB689-D5D4-4ABA-A95D-5352ACD86FAE}" type="parTrans" cxnId="{90738EF0-DBCE-4E46-A159-121822B7DFA6}">
      <dgm:prSet/>
      <dgm:spPr/>
      <dgm:t>
        <a:bodyPr/>
        <a:lstStyle/>
        <a:p>
          <a:endParaRPr lang="en-US"/>
        </a:p>
      </dgm:t>
    </dgm:pt>
    <dgm:pt modelId="{0F435D83-42A8-4902-B92E-27F735D1A362}" type="sibTrans" cxnId="{90738EF0-DBCE-4E46-A159-121822B7DFA6}">
      <dgm:prSet/>
      <dgm:spPr/>
      <dgm:t>
        <a:bodyPr/>
        <a:lstStyle/>
        <a:p>
          <a:endParaRPr lang="en-US"/>
        </a:p>
      </dgm:t>
    </dgm:pt>
    <dgm:pt modelId="{4E333B45-3BF5-40AE-8609-0E7D51ABE842}">
      <dgm:prSet phldrT="[Text]" custT="1"/>
      <dgm:spPr>
        <a:solidFill>
          <a:schemeClr val="accent1">
            <a:lumMod val="60000"/>
            <a:lumOff val="40000"/>
            <a:alpha val="90000"/>
          </a:schemeClr>
        </a:solidFill>
      </dgm:spPr>
      <dgm:t>
        <a:bodyPr/>
        <a:lstStyle/>
        <a:p>
          <a:r>
            <a:rPr lang="en-US" sz="1800" b="0" dirty="0">
              <a:solidFill>
                <a:schemeClr val="tx1"/>
              </a:solidFill>
            </a:rPr>
            <a:t>Number of forest fires / hectares land burned [no.], [ha]</a:t>
          </a:r>
        </a:p>
      </dgm:t>
    </dgm:pt>
    <dgm:pt modelId="{2EB80BEF-0A88-4977-AAD1-997EB599F349}" type="parTrans" cxnId="{0DE4FC27-43EA-48BA-A9D6-DB037F2CED51}">
      <dgm:prSet/>
      <dgm:spPr/>
      <dgm:t>
        <a:bodyPr/>
        <a:lstStyle/>
        <a:p>
          <a:endParaRPr lang="en-US"/>
        </a:p>
      </dgm:t>
    </dgm:pt>
    <dgm:pt modelId="{354B480D-05BE-4D25-BF5F-31599DF74720}" type="sibTrans" cxnId="{0DE4FC27-43EA-48BA-A9D6-DB037F2CED51}">
      <dgm:prSet/>
      <dgm:spPr/>
      <dgm:t>
        <a:bodyPr/>
        <a:lstStyle/>
        <a:p>
          <a:endParaRPr lang="en-US"/>
        </a:p>
      </dgm:t>
    </dgm:pt>
    <dgm:pt modelId="{E2871B91-4C34-41AF-AE3D-7D6D281CF0C5}">
      <dgm:prSet phldrT="[Text]" custT="1"/>
      <dgm:spPr>
        <a:solidFill>
          <a:schemeClr val="accent1">
            <a:lumMod val="60000"/>
            <a:lumOff val="40000"/>
            <a:alpha val="90000"/>
          </a:schemeClr>
        </a:solidFill>
      </dgm:spPr>
      <dgm:t>
        <a:bodyPr/>
        <a:lstStyle/>
        <a:p>
          <a:r>
            <a:rPr lang="en-US" sz="1800" dirty="0">
              <a:solidFill>
                <a:schemeClr val="tx1"/>
              </a:solidFill>
            </a:rPr>
            <a:t>Number of buildings damaged by climate hazards (i.e. river flooding, storms) [no.]</a:t>
          </a:r>
        </a:p>
      </dgm:t>
    </dgm:pt>
    <dgm:pt modelId="{BFA11FEF-5531-4084-B876-6A1D9C171173}" type="parTrans" cxnId="{8C4EB958-0BE8-40A8-B1EC-110E2F60E640}">
      <dgm:prSet/>
      <dgm:spPr/>
      <dgm:t>
        <a:bodyPr/>
        <a:lstStyle/>
        <a:p>
          <a:endParaRPr lang="en-US"/>
        </a:p>
      </dgm:t>
    </dgm:pt>
    <dgm:pt modelId="{9660B8B6-98E7-4C81-BCE1-785857FE7271}" type="sibTrans" cxnId="{8C4EB958-0BE8-40A8-B1EC-110E2F60E640}">
      <dgm:prSet/>
      <dgm:spPr/>
      <dgm:t>
        <a:bodyPr/>
        <a:lstStyle/>
        <a:p>
          <a:endParaRPr lang="en-US"/>
        </a:p>
      </dgm:t>
    </dgm:pt>
    <dgm:pt modelId="{97BAB962-9882-4CAF-A0B1-090C76D26980}">
      <dgm:prSet custT="1"/>
      <dgm:spPr>
        <a:solidFill>
          <a:schemeClr val="accent1">
            <a:lumMod val="60000"/>
            <a:lumOff val="40000"/>
            <a:alpha val="90000"/>
          </a:schemeClr>
        </a:solidFill>
      </dgm:spPr>
      <dgm:t>
        <a:bodyPr/>
        <a:lstStyle/>
        <a:p>
          <a:r>
            <a:rPr lang="en-US" sz="1800" dirty="0">
              <a:solidFill>
                <a:schemeClr val="tx1"/>
              </a:solidFill>
            </a:rPr>
            <a:t>Additional rainwater recuperation per citizen [m</a:t>
          </a:r>
          <a:r>
            <a:rPr lang="en-US" sz="1800" baseline="30000" dirty="0">
              <a:solidFill>
                <a:schemeClr val="tx1"/>
              </a:solidFill>
            </a:rPr>
            <a:t>3</a:t>
          </a:r>
          <a:r>
            <a:rPr lang="en-US" sz="1800" dirty="0">
              <a:solidFill>
                <a:schemeClr val="tx1"/>
              </a:solidFill>
            </a:rPr>
            <a:t>]</a:t>
          </a:r>
        </a:p>
      </dgm:t>
    </dgm:pt>
    <dgm:pt modelId="{E72BC298-315A-4D2A-9C84-E0A73E40853B}" type="parTrans" cxnId="{7A792CDF-06AF-416B-BB4F-5A0FD23C6F95}">
      <dgm:prSet/>
      <dgm:spPr/>
      <dgm:t>
        <a:bodyPr/>
        <a:lstStyle/>
        <a:p>
          <a:endParaRPr lang="en-US"/>
        </a:p>
      </dgm:t>
    </dgm:pt>
    <dgm:pt modelId="{5D97B0F2-5A37-4A1B-8B83-3B3969D70946}" type="sibTrans" cxnId="{7A792CDF-06AF-416B-BB4F-5A0FD23C6F95}">
      <dgm:prSet/>
      <dgm:spPr/>
      <dgm:t>
        <a:bodyPr/>
        <a:lstStyle/>
        <a:p>
          <a:endParaRPr lang="en-US"/>
        </a:p>
      </dgm:t>
    </dgm:pt>
    <dgm:pt modelId="{D450ACD7-E89D-402C-AE3A-37C436559B9F}" type="pres">
      <dgm:prSet presAssocID="{DEAC67B7-9805-4382-A65A-8891E8E7DF65}" presName="Name0" presStyleCnt="0">
        <dgm:presLayoutVars>
          <dgm:dir/>
          <dgm:animLvl val="lvl"/>
          <dgm:resizeHandles val="exact"/>
        </dgm:presLayoutVars>
      </dgm:prSet>
      <dgm:spPr/>
    </dgm:pt>
    <dgm:pt modelId="{B6E15571-3330-457D-976D-3F1790960F77}" type="pres">
      <dgm:prSet presAssocID="{2904336F-E923-443B-90C6-767173D04CDB}" presName="composite" presStyleCnt="0"/>
      <dgm:spPr/>
    </dgm:pt>
    <dgm:pt modelId="{683F601E-A489-4581-AEB6-338B4E90E957}" type="pres">
      <dgm:prSet presAssocID="{2904336F-E923-443B-90C6-767173D04CDB}" presName="parTx" presStyleLbl="alignNode1" presStyleIdx="0" presStyleCnt="2">
        <dgm:presLayoutVars>
          <dgm:chMax val="0"/>
          <dgm:chPref val="0"/>
          <dgm:bulletEnabled val="1"/>
        </dgm:presLayoutVars>
      </dgm:prSet>
      <dgm:spPr/>
    </dgm:pt>
    <dgm:pt modelId="{906221AE-A4D9-46C5-8E4C-CD3F8C408967}" type="pres">
      <dgm:prSet presAssocID="{2904336F-E923-443B-90C6-767173D04CDB}" presName="desTx" presStyleLbl="alignAccFollowNode1" presStyleIdx="0" presStyleCnt="2">
        <dgm:presLayoutVars>
          <dgm:bulletEnabled val="1"/>
        </dgm:presLayoutVars>
      </dgm:prSet>
      <dgm:spPr/>
    </dgm:pt>
    <dgm:pt modelId="{1EC5E31A-70E7-413E-A88D-A76A0681E8DE}" type="pres">
      <dgm:prSet presAssocID="{D658C97B-9E13-4D60-84A5-77F2F684778C}" presName="space" presStyleCnt="0"/>
      <dgm:spPr/>
    </dgm:pt>
    <dgm:pt modelId="{63C7D692-D3FD-49B1-B79B-3DC86515ED8C}" type="pres">
      <dgm:prSet presAssocID="{12B52ABD-7D7A-4D59-803D-E9DB84B3C6EB}" presName="composite" presStyleCnt="0"/>
      <dgm:spPr/>
    </dgm:pt>
    <dgm:pt modelId="{61C52DE9-0DFC-43AA-8340-0B5F3E20BD55}" type="pres">
      <dgm:prSet presAssocID="{12B52ABD-7D7A-4D59-803D-E9DB84B3C6EB}" presName="parTx" presStyleLbl="alignNode1" presStyleIdx="1" presStyleCnt="2">
        <dgm:presLayoutVars>
          <dgm:chMax val="0"/>
          <dgm:chPref val="0"/>
          <dgm:bulletEnabled val="1"/>
        </dgm:presLayoutVars>
      </dgm:prSet>
      <dgm:spPr/>
    </dgm:pt>
    <dgm:pt modelId="{55963E8D-C107-4436-BC10-9C7E7D1206D3}" type="pres">
      <dgm:prSet presAssocID="{12B52ABD-7D7A-4D59-803D-E9DB84B3C6EB}" presName="desTx" presStyleLbl="alignAccFollowNode1" presStyleIdx="1" presStyleCnt="2">
        <dgm:presLayoutVars>
          <dgm:bulletEnabled val="1"/>
        </dgm:presLayoutVars>
      </dgm:prSet>
      <dgm:spPr/>
    </dgm:pt>
  </dgm:ptLst>
  <dgm:cxnLst>
    <dgm:cxn modelId="{22649D0A-3B71-4D47-B1D3-2B194AAD388E}" type="presOf" srcId="{2904336F-E923-443B-90C6-767173D04CDB}" destId="{683F601E-A489-4581-AEB6-338B4E90E957}" srcOrd="0" destOrd="0" presId="urn:microsoft.com/office/officeart/2005/8/layout/hList1"/>
    <dgm:cxn modelId="{280C0516-D7D7-4E46-B2B5-206C4E073B93}" type="presOf" srcId="{DC445FB6-8BBA-419E-BA13-2D6030E470C4}" destId="{906221AE-A4D9-46C5-8E4C-CD3F8C408967}" srcOrd="0" destOrd="0" presId="urn:microsoft.com/office/officeart/2005/8/layout/hList1"/>
    <dgm:cxn modelId="{220FB317-B459-4A1F-93E8-2154D6152A52}" srcId="{2904336F-E923-443B-90C6-767173D04CDB}" destId="{DC445FB6-8BBA-419E-BA13-2D6030E470C4}" srcOrd="0" destOrd="0" parTransId="{303DF772-4713-4813-ADE6-699E82C00D82}" sibTransId="{577AC0D0-F3F6-4C65-9B5F-C306C790F11D}"/>
    <dgm:cxn modelId="{67DC4518-0EEA-4DBA-BC12-207640DFF757}" srcId="{2904336F-E923-443B-90C6-767173D04CDB}" destId="{F0CC2E4C-392F-4D6E-9C37-CCF167BC6F29}" srcOrd="2" destOrd="0" parTransId="{CFC4AFC2-5E67-4A3D-8BF0-192C57F0C6BD}" sibTransId="{A6F051FF-9BBF-46DE-B3D2-4EF949A02DD6}"/>
    <dgm:cxn modelId="{0DE4FC27-43EA-48BA-A9D6-DB037F2CED51}" srcId="{2904336F-E923-443B-90C6-767173D04CDB}" destId="{4E333B45-3BF5-40AE-8609-0E7D51ABE842}" srcOrd="3" destOrd="0" parTransId="{2EB80BEF-0A88-4977-AAD1-997EB599F349}" sibTransId="{354B480D-05BE-4D25-BF5F-31599DF74720}"/>
    <dgm:cxn modelId="{D996A22D-078D-4EC7-A5BB-E072E4DAA881}" type="presOf" srcId="{E2871B91-4C34-41AF-AE3D-7D6D281CF0C5}" destId="{906221AE-A4D9-46C5-8E4C-CD3F8C408967}" srcOrd="0" destOrd="1" presId="urn:microsoft.com/office/officeart/2005/8/layout/hList1"/>
    <dgm:cxn modelId="{D272E43D-2CBD-4C60-A47B-7E61D7FC9EAF}" type="presOf" srcId="{ACE6B8AF-EB2A-4DD0-8EED-CAE16AA997B0}" destId="{55963E8D-C107-4436-BC10-9C7E7D1206D3}" srcOrd="0" destOrd="0" presId="urn:microsoft.com/office/officeart/2005/8/layout/hList1"/>
    <dgm:cxn modelId="{5769845F-3325-4622-84EE-5C86342CCF1A}" type="presOf" srcId="{97BAB962-9882-4CAF-A0B1-090C76D26980}" destId="{55963E8D-C107-4436-BC10-9C7E7D1206D3}" srcOrd="0" destOrd="3" presId="urn:microsoft.com/office/officeart/2005/8/layout/hList1"/>
    <dgm:cxn modelId="{0E777A42-19C7-4044-8B7A-AC8CE43D82D1}" srcId="{DEAC67B7-9805-4382-A65A-8891E8E7DF65}" destId="{2904336F-E923-443B-90C6-767173D04CDB}" srcOrd="0" destOrd="0" parTransId="{C89D6EDE-29E0-423B-B25D-F45E5828CE36}" sibTransId="{D658C97B-9E13-4D60-84A5-77F2F684778C}"/>
    <dgm:cxn modelId="{EE4B1967-B058-4070-B7E0-DAC823205FFA}" srcId="{12B52ABD-7D7A-4D59-803D-E9DB84B3C6EB}" destId="{4C64E88F-2C0E-4390-A452-8064C701A6A8}" srcOrd="2" destOrd="0" parTransId="{2B1B6E68-51C0-43BD-848E-002A2893EB02}" sibTransId="{D06F1C83-5E14-429A-BE16-8F23B7F7223B}"/>
    <dgm:cxn modelId="{E0A4C169-EE9C-4611-A255-AA8BBDBE10ED}" type="presOf" srcId="{4C64E88F-2C0E-4390-A452-8064C701A6A8}" destId="{55963E8D-C107-4436-BC10-9C7E7D1206D3}" srcOrd="0" destOrd="2" presId="urn:microsoft.com/office/officeart/2005/8/layout/hList1"/>
    <dgm:cxn modelId="{EA652271-5E18-43F4-81FF-8886E2188EBC}" type="presOf" srcId="{4E333B45-3BF5-40AE-8609-0E7D51ABE842}" destId="{906221AE-A4D9-46C5-8E4C-CD3F8C408967}" srcOrd="0" destOrd="3" presId="urn:microsoft.com/office/officeart/2005/8/layout/hList1"/>
    <dgm:cxn modelId="{BDF68571-DD39-4B17-9D31-23DD6B863D75}" srcId="{12B52ABD-7D7A-4D59-803D-E9DB84B3C6EB}" destId="{ACE6B8AF-EB2A-4DD0-8EED-CAE16AA997B0}" srcOrd="0" destOrd="0" parTransId="{FECD4A02-30FD-4779-ACBA-FC98E243BCB6}" sibTransId="{6BA02AE7-8E85-47F8-9E62-D41594227BED}"/>
    <dgm:cxn modelId="{9E7C9F54-841B-4613-8BB7-40286B0380DC}" type="presOf" srcId="{12B52ABD-7D7A-4D59-803D-E9DB84B3C6EB}" destId="{61C52DE9-0DFC-43AA-8340-0B5F3E20BD55}" srcOrd="0" destOrd="0" presId="urn:microsoft.com/office/officeart/2005/8/layout/hList1"/>
    <dgm:cxn modelId="{8C4EB958-0BE8-40A8-B1EC-110E2F60E640}" srcId="{2904336F-E923-443B-90C6-767173D04CDB}" destId="{E2871B91-4C34-41AF-AE3D-7D6D281CF0C5}" srcOrd="1" destOrd="0" parTransId="{BFA11FEF-5531-4084-B876-6A1D9C171173}" sibTransId="{9660B8B6-98E7-4C81-BCE1-785857FE7271}"/>
    <dgm:cxn modelId="{1411F680-8B72-4097-ACBF-901186D02D7C}" srcId="{DEAC67B7-9805-4382-A65A-8891E8E7DF65}" destId="{12B52ABD-7D7A-4D59-803D-E9DB84B3C6EB}" srcOrd="1" destOrd="0" parTransId="{66DE53C9-2F4D-4B8A-BADC-44AAF0C9161F}" sibTransId="{A80B7C9A-0BDA-469D-B940-D78DA1E4B77E}"/>
    <dgm:cxn modelId="{24658F87-60FC-4BAA-B770-C6E06595A738}" type="presOf" srcId="{C90E611D-C177-4D19-A0F0-7CB34D189774}" destId="{55963E8D-C107-4436-BC10-9C7E7D1206D3}" srcOrd="0" destOrd="4" presId="urn:microsoft.com/office/officeart/2005/8/layout/hList1"/>
    <dgm:cxn modelId="{20EF52A4-0A25-44C9-9117-4FD103EED90C}" srcId="{12B52ABD-7D7A-4D59-803D-E9DB84B3C6EB}" destId="{4F6BCF65-C91E-46FD-87B0-2793107C46E6}" srcOrd="1" destOrd="0" parTransId="{CDA2BA2A-4475-470C-83B0-D2FE2121C693}" sibTransId="{45BB121C-C21D-4D68-9DCB-D6E441CC3481}"/>
    <dgm:cxn modelId="{1B9971A5-D27F-41ED-831E-C0FE06DA1B41}" type="presOf" srcId="{0D71B3AE-0214-45C9-B234-D0324FD2339F}" destId="{906221AE-A4D9-46C5-8E4C-CD3F8C408967}" srcOrd="0" destOrd="4" presId="urn:microsoft.com/office/officeart/2005/8/layout/hList1"/>
    <dgm:cxn modelId="{5F56BBB8-1725-40D1-BD54-E369905DCA84}" srcId="{12B52ABD-7D7A-4D59-803D-E9DB84B3C6EB}" destId="{C90E611D-C177-4D19-A0F0-7CB34D189774}" srcOrd="4" destOrd="0" parTransId="{B02EFAFE-C082-4378-B73D-692005A70407}" sibTransId="{C6305BE6-F343-4D9D-8565-833C25B25B1D}"/>
    <dgm:cxn modelId="{98F08AC2-F563-4598-BA4A-A3A98FD12C7D}" type="presOf" srcId="{4F6BCF65-C91E-46FD-87B0-2793107C46E6}" destId="{55963E8D-C107-4436-BC10-9C7E7D1206D3}" srcOrd="0" destOrd="1" presId="urn:microsoft.com/office/officeart/2005/8/layout/hList1"/>
    <dgm:cxn modelId="{44867ED6-A84C-4D0F-B472-06A0B1E7F6D8}" type="presOf" srcId="{DEAC67B7-9805-4382-A65A-8891E8E7DF65}" destId="{D450ACD7-E89D-402C-AE3A-37C436559B9F}" srcOrd="0" destOrd="0" presId="urn:microsoft.com/office/officeart/2005/8/layout/hList1"/>
    <dgm:cxn modelId="{7A792CDF-06AF-416B-BB4F-5A0FD23C6F95}" srcId="{12B52ABD-7D7A-4D59-803D-E9DB84B3C6EB}" destId="{97BAB962-9882-4CAF-A0B1-090C76D26980}" srcOrd="3" destOrd="0" parTransId="{E72BC298-315A-4D2A-9C84-E0A73E40853B}" sibTransId="{5D97B0F2-5A37-4A1B-8B83-3B3969D70946}"/>
    <dgm:cxn modelId="{90738EF0-DBCE-4E46-A159-121822B7DFA6}" srcId="{2904336F-E923-443B-90C6-767173D04CDB}" destId="{0D71B3AE-0214-45C9-B234-D0324FD2339F}" srcOrd="4" destOrd="0" parTransId="{AA6FB689-D5D4-4ABA-A95D-5352ACD86FAE}" sibTransId="{0F435D83-42A8-4902-B92E-27F735D1A362}"/>
    <dgm:cxn modelId="{E57E90FC-DB9D-43DD-B245-764CDD2D5797}" type="presOf" srcId="{F0CC2E4C-392F-4D6E-9C37-CCF167BC6F29}" destId="{906221AE-A4D9-46C5-8E4C-CD3F8C408967}" srcOrd="0" destOrd="2" presId="urn:microsoft.com/office/officeart/2005/8/layout/hList1"/>
    <dgm:cxn modelId="{E0FB2375-83E4-413C-B468-730E76C2FB33}" type="presParOf" srcId="{D450ACD7-E89D-402C-AE3A-37C436559B9F}" destId="{B6E15571-3330-457D-976D-3F1790960F77}" srcOrd="0" destOrd="0" presId="urn:microsoft.com/office/officeart/2005/8/layout/hList1"/>
    <dgm:cxn modelId="{151BF9FB-7A72-42E8-A11E-570B8FCB24EF}" type="presParOf" srcId="{B6E15571-3330-457D-976D-3F1790960F77}" destId="{683F601E-A489-4581-AEB6-338B4E90E957}" srcOrd="0" destOrd="0" presId="urn:microsoft.com/office/officeart/2005/8/layout/hList1"/>
    <dgm:cxn modelId="{9EF41BF0-31FD-447B-9DA7-F4EE3A3D44BE}" type="presParOf" srcId="{B6E15571-3330-457D-976D-3F1790960F77}" destId="{906221AE-A4D9-46C5-8E4C-CD3F8C408967}" srcOrd="1" destOrd="0" presId="urn:microsoft.com/office/officeart/2005/8/layout/hList1"/>
    <dgm:cxn modelId="{AD25EBE3-85EA-4674-B436-D9873CB36F45}" type="presParOf" srcId="{D450ACD7-E89D-402C-AE3A-37C436559B9F}" destId="{1EC5E31A-70E7-413E-A88D-A76A0681E8DE}" srcOrd="1" destOrd="0" presId="urn:microsoft.com/office/officeart/2005/8/layout/hList1"/>
    <dgm:cxn modelId="{F7E857FB-D219-4828-8E9C-8FF1988D6EA9}" type="presParOf" srcId="{D450ACD7-E89D-402C-AE3A-37C436559B9F}" destId="{63C7D692-D3FD-49B1-B79B-3DC86515ED8C}" srcOrd="2" destOrd="0" presId="urn:microsoft.com/office/officeart/2005/8/layout/hList1"/>
    <dgm:cxn modelId="{EDDFADFB-D55F-4963-90F7-06EE937176F9}" type="presParOf" srcId="{63C7D692-D3FD-49B1-B79B-3DC86515ED8C}" destId="{61C52DE9-0DFC-43AA-8340-0B5F3E20BD55}" srcOrd="0" destOrd="0" presId="urn:microsoft.com/office/officeart/2005/8/layout/hList1"/>
    <dgm:cxn modelId="{B0DC85FD-0B94-4B53-8228-273271DC2ABC}" type="presParOf" srcId="{63C7D692-D3FD-49B1-B79B-3DC86515ED8C}" destId="{55963E8D-C107-4436-BC10-9C7E7D1206D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F96EBE-3BF1-4574-9ECE-E1F0B48C7661}">
      <dsp:nvSpPr>
        <dsp:cNvPr id="0" name=""/>
        <dsp:cNvSpPr/>
      </dsp:nvSpPr>
      <dsp:spPr>
        <a:xfrm>
          <a:off x="0" y="316707"/>
          <a:ext cx="1923970" cy="5364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43180" rIns="120904" bIns="43180" numCol="1" spcCol="1270" anchor="ctr" anchorCtr="0">
          <a:noAutofit/>
        </a:bodyPr>
        <a:lstStyle/>
        <a:p>
          <a:pPr marL="0" lvl="0" indent="0" algn="r" defTabSz="755650">
            <a:lnSpc>
              <a:spcPct val="90000"/>
            </a:lnSpc>
            <a:spcBef>
              <a:spcPct val="0"/>
            </a:spcBef>
            <a:spcAft>
              <a:spcPct val="35000"/>
            </a:spcAft>
            <a:buNone/>
          </a:pPr>
          <a:r>
            <a:rPr lang="en-US" sz="1700" kern="1200" dirty="0"/>
            <a:t>Extreme precipitations</a:t>
          </a:r>
        </a:p>
      </dsp:txBody>
      <dsp:txXfrm>
        <a:off x="0" y="316707"/>
        <a:ext cx="1923970" cy="536456"/>
      </dsp:txXfrm>
    </dsp:sp>
    <dsp:sp modelId="{CA19EE27-E963-4447-A89C-344972381280}">
      <dsp:nvSpPr>
        <dsp:cNvPr id="0" name=""/>
        <dsp:cNvSpPr/>
      </dsp:nvSpPr>
      <dsp:spPr>
        <a:xfrm>
          <a:off x="1923970" y="140682"/>
          <a:ext cx="384794" cy="888505"/>
        </a:xfrm>
        <a:prstGeom prst="leftBrace">
          <a:avLst>
            <a:gd name="adj1" fmla="val 35000"/>
            <a:gd name="adj2" fmla="val 50000"/>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1E62EE6-4D72-4A53-BAD9-A30DA17B9012}">
      <dsp:nvSpPr>
        <dsp:cNvPr id="0" name=""/>
        <dsp:cNvSpPr/>
      </dsp:nvSpPr>
      <dsp:spPr>
        <a:xfrm>
          <a:off x="2462681" y="140682"/>
          <a:ext cx="5233199" cy="888505"/>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Rain Storms</a:t>
          </a:r>
        </a:p>
        <a:p>
          <a:pPr marL="171450" lvl="1" indent="-171450" algn="l" defTabSz="755650">
            <a:lnSpc>
              <a:spcPct val="90000"/>
            </a:lnSpc>
            <a:spcBef>
              <a:spcPct val="0"/>
            </a:spcBef>
            <a:spcAft>
              <a:spcPct val="15000"/>
            </a:spcAft>
            <a:buChar char="•"/>
          </a:pPr>
          <a:r>
            <a:rPr lang="en-US" sz="1700" kern="1200" dirty="0"/>
            <a:t>Monsoon</a:t>
          </a:r>
        </a:p>
        <a:p>
          <a:pPr marL="171450" lvl="1" indent="-171450" algn="l" defTabSz="755650">
            <a:lnSpc>
              <a:spcPct val="90000"/>
            </a:lnSpc>
            <a:spcBef>
              <a:spcPct val="0"/>
            </a:spcBef>
            <a:spcAft>
              <a:spcPct val="15000"/>
            </a:spcAft>
            <a:buChar char="•"/>
          </a:pPr>
          <a:r>
            <a:rPr lang="en-US" sz="1700" kern="1200" dirty="0"/>
            <a:t>Heavy rainfall</a:t>
          </a:r>
        </a:p>
      </dsp:txBody>
      <dsp:txXfrm>
        <a:off x="2462681" y="140682"/>
        <a:ext cx="5233199" cy="888505"/>
      </dsp:txXfrm>
    </dsp:sp>
    <dsp:sp modelId="{F291042C-E862-4D06-BAEB-71A69B8F53B8}">
      <dsp:nvSpPr>
        <dsp:cNvPr id="0" name=""/>
        <dsp:cNvSpPr/>
      </dsp:nvSpPr>
      <dsp:spPr>
        <a:xfrm>
          <a:off x="0" y="1232391"/>
          <a:ext cx="1923970" cy="336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43180" rIns="120904" bIns="43180" numCol="1" spcCol="1270" anchor="ctr" anchorCtr="0">
          <a:noAutofit/>
        </a:bodyPr>
        <a:lstStyle/>
        <a:p>
          <a:pPr marL="0" lvl="0" indent="0" algn="r" defTabSz="755650">
            <a:lnSpc>
              <a:spcPct val="90000"/>
            </a:lnSpc>
            <a:spcBef>
              <a:spcPct val="0"/>
            </a:spcBef>
            <a:spcAft>
              <a:spcPct val="35000"/>
            </a:spcAft>
            <a:buNone/>
          </a:pPr>
          <a:r>
            <a:rPr lang="en-US" sz="1700" kern="1200" dirty="0"/>
            <a:t>Extreme Heat</a:t>
          </a:r>
        </a:p>
      </dsp:txBody>
      <dsp:txXfrm>
        <a:off x="0" y="1232391"/>
        <a:ext cx="1923970" cy="336600"/>
      </dsp:txXfrm>
    </dsp:sp>
    <dsp:sp modelId="{EF87C9AE-5D25-4004-B18A-F24B3038DF89}">
      <dsp:nvSpPr>
        <dsp:cNvPr id="0" name=""/>
        <dsp:cNvSpPr/>
      </dsp:nvSpPr>
      <dsp:spPr>
        <a:xfrm>
          <a:off x="1923970" y="1090388"/>
          <a:ext cx="384794" cy="620606"/>
        </a:xfrm>
        <a:prstGeom prst="leftBrace">
          <a:avLst>
            <a:gd name="adj1" fmla="val 35000"/>
            <a:gd name="adj2" fmla="val 50000"/>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5638CB1-6FD7-47F9-AD08-1D5889A2C746}">
      <dsp:nvSpPr>
        <dsp:cNvPr id="0" name=""/>
        <dsp:cNvSpPr/>
      </dsp:nvSpPr>
      <dsp:spPr>
        <a:xfrm>
          <a:off x="2462681" y="1090388"/>
          <a:ext cx="5233199" cy="620606"/>
        </a:xfrm>
        <a:prstGeom prst="rect">
          <a:avLst/>
        </a:prstGeom>
        <a:gradFill rotWithShape="0">
          <a:gsLst>
            <a:gs pos="0">
              <a:schemeClr val="accent2">
                <a:hueOff val="362624"/>
                <a:satOff val="-839"/>
                <a:lumOff val="471"/>
                <a:alphaOff val="0"/>
                <a:lumMod val="110000"/>
                <a:satMod val="105000"/>
                <a:tint val="67000"/>
              </a:schemeClr>
            </a:gs>
            <a:gs pos="50000">
              <a:schemeClr val="accent2">
                <a:hueOff val="362624"/>
                <a:satOff val="-839"/>
                <a:lumOff val="471"/>
                <a:alphaOff val="0"/>
                <a:lumMod val="105000"/>
                <a:satMod val="103000"/>
                <a:tint val="73000"/>
              </a:schemeClr>
            </a:gs>
            <a:gs pos="100000">
              <a:schemeClr val="accent2">
                <a:hueOff val="362624"/>
                <a:satOff val="-839"/>
                <a:lumOff val="47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Heat waves</a:t>
          </a:r>
        </a:p>
        <a:p>
          <a:pPr marL="171450" lvl="1" indent="-171450" algn="l" defTabSz="755650">
            <a:lnSpc>
              <a:spcPct val="90000"/>
            </a:lnSpc>
            <a:spcBef>
              <a:spcPct val="0"/>
            </a:spcBef>
            <a:spcAft>
              <a:spcPct val="15000"/>
            </a:spcAft>
            <a:buChar char="•"/>
          </a:pPr>
          <a:r>
            <a:rPr lang="en-US" sz="1700" kern="1200" dirty="0"/>
            <a:t>Heat stress</a:t>
          </a:r>
        </a:p>
      </dsp:txBody>
      <dsp:txXfrm>
        <a:off x="2462681" y="1090388"/>
        <a:ext cx="5233199" cy="620606"/>
      </dsp:txXfrm>
    </dsp:sp>
    <dsp:sp modelId="{53EC762B-0451-4554-9E7F-1135C6150263}">
      <dsp:nvSpPr>
        <dsp:cNvPr id="0" name=""/>
        <dsp:cNvSpPr/>
      </dsp:nvSpPr>
      <dsp:spPr>
        <a:xfrm>
          <a:off x="0" y="1948219"/>
          <a:ext cx="1923970" cy="5364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43180" rIns="120904" bIns="43180" numCol="1" spcCol="1270" anchor="ctr" anchorCtr="0">
          <a:noAutofit/>
        </a:bodyPr>
        <a:lstStyle/>
        <a:p>
          <a:pPr marL="0" lvl="0" indent="0" algn="r" defTabSz="755650">
            <a:lnSpc>
              <a:spcPct val="90000"/>
            </a:lnSpc>
            <a:spcBef>
              <a:spcPct val="0"/>
            </a:spcBef>
            <a:spcAft>
              <a:spcPct val="35000"/>
            </a:spcAft>
            <a:buNone/>
          </a:pPr>
          <a:r>
            <a:rPr lang="en-US" sz="1700" kern="1200" dirty="0"/>
            <a:t>Floods and sea level rise</a:t>
          </a:r>
        </a:p>
      </dsp:txBody>
      <dsp:txXfrm>
        <a:off x="0" y="1948219"/>
        <a:ext cx="1923970" cy="536456"/>
      </dsp:txXfrm>
    </dsp:sp>
    <dsp:sp modelId="{453F3E82-2E9E-4489-BACC-DCFA9035CC15}">
      <dsp:nvSpPr>
        <dsp:cNvPr id="0" name=""/>
        <dsp:cNvSpPr/>
      </dsp:nvSpPr>
      <dsp:spPr>
        <a:xfrm>
          <a:off x="1923970" y="1772194"/>
          <a:ext cx="384794" cy="888505"/>
        </a:xfrm>
        <a:prstGeom prst="leftBrace">
          <a:avLst>
            <a:gd name="adj1" fmla="val 35000"/>
            <a:gd name="adj2" fmla="val 50000"/>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AFFB21-BF09-4DE4-BD68-2E114E2EBB01}">
      <dsp:nvSpPr>
        <dsp:cNvPr id="0" name=""/>
        <dsp:cNvSpPr/>
      </dsp:nvSpPr>
      <dsp:spPr>
        <a:xfrm>
          <a:off x="2462681" y="1772194"/>
          <a:ext cx="5233199" cy="888505"/>
        </a:xfrm>
        <a:prstGeom prst="rect">
          <a:avLst/>
        </a:prstGeom>
        <a:gradFill rotWithShape="0">
          <a:gsLst>
            <a:gs pos="0">
              <a:schemeClr val="accent2">
                <a:hueOff val="725248"/>
                <a:satOff val="-1677"/>
                <a:lumOff val="941"/>
                <a:alphaOff val="0"/>
                <a:lumMod val="110000"/>
                <a:satMod val="105000"/>
                <a:tint val="67000"/>
              </a:schemeClr>
            </a:gs>
            <a:gs pos="50000">
              <a:schemeClr val="accent2">
                <a:hueOff val="725248"/>
                <a:satOff val="-1677"/>
                <a:lumOff val="941"/>
                <a:alphaOff val="0"/>
                <a:lumMod val="105000"/>
                <a:satMod val="103000"/>
                <a:tint val="73000"/>
              </a:schemeClr>
            </a:gs>
            <a:gs pos="100000">
              <a:schemeClr val="accent2">
                <a:hueOff val="725248"/>
                <a:satOff val="-1677"/>
                <a:lumOff val="94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Flash floods</a:t>
          </a:r>
        </a:p>
        <a:p>
          <a:pPr marL="171450" lvl="1" indent="-171450" algn="l" defTabSz="755650">
            <a:lnSpc>
              <a:spcPct val="90000"/>
            </a:lnSpc>
            <a:spcBef>
              <a:spcPct val="0"/>
            </a:spcBef>
            <a:spcAft>
              <a:spcPct val="15000"/>
            </a:spcAft>
            <a:buChar char="•"/>
          </a:pPr>
          <a:r>
            <a:rPr lang="en-US" sz="1700" kern="1200" dirty="0"/>
            <a:t>River floods </a:t>
          </a:r>
        </a:p>
        <a:p>
          <a:pPr marL="171450" lvl="1" indent="-171450" algn="l" defTabSz="755650">
            <a:lnSpc>
              <a:spcPct val="90000"/>
            </a:lnSpc>
            <a:spcBef>
              <a:spcPct val="0"/>
            </a:spcBef>
            <a:spcAft>
              <a:spcPct val="15000"/>
            </a:spcAft>
            <a:buChar char="•"/>
          </a:pPr>
          <a:r>
            <a:rPr lang="en-US" sz="1700" kern="1200" dirty="0"/>
            <a:t>Coastal floods</a:t>
          </a:r>
        </a:p>
      </dsp:txBody>
      <dsp:txXfrm>
        <a:off x="2462681" y="1772194"/>
        <a:ext cx="5233199" cy="888505"/>
      </dsp:txXfrm>
    </dsp:sp>
    <dsp:sp modelId="{6242EB2A-409D-4195-A10C-6E432FBD8389}">
      <dsp:nvSpPr>
        <dsp:cNvPr id="0" name=""/>
        <dsp:cNvSpPr/>
      </dsp:nvSpPr>
      <dsp:spPr>
        <a:xfrm>
          <a:off x="0" y="2863903"/>
          <a:ext cx="1923970" cy="336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43180" rIns="120904" bIns="43180" numCol="1" spcCol="1270" anchor="ctr" anchorCtr="0">
          <a:noAutofit/>
        </a:bodyPr>
        <a:lstStyle/>
        <a:p>
          <a:pPr marL="0" lvl="0" indent="0" algn="r" defTabSz="755650">
            <a:lnSpc>
              <a:spcPct val="90000"/>
            </a:lnSpc>
            <a:spcBef>
              <a:spcPct val="0"/>
            </a:spcBef>
            <a:spcAft>
              <a:spcPct val="35000"/>
            </a:spcAft>
            <a:buNone/>
          </a:pPr>
          <a:r>
            <a:rPr lang="en-US" sz="1700" kern="1200" dirty="0"/>
            <a:t>Water scarcity </a:t>
          </a:r>
        </a:p>
      </dsp:txBody>
      <dsp:txXfrm>
        <a:off x="0" y="2863903"/>
        <a:ext cx="1923970" cy="336600"/>
      </dsp:txXfrm>
    </dsp:sp>
    <dsp:sp modelId="{227E84F6-31D5-4922-9A38-D90AA92A399F}">
      <dsp:nvSpPr>
        <dsp:cNvPr id="0" name=""/>
        <dsp:cNvSpPr/>
      </dsp:nvSpPr>
      <dsp:spPr>
        <a:xfrm>
          <a:off x="1923970" y="2721900"/>
          <a:ext cx="384794" cy="620606"/>
        </a:xfrm>
        <a:prstGeom prst="leftBrace">
          <a:avLst>
            <a:gd name="adj1" fmla="val 35000"/>
            <a:gd name="adj2" fmla="val 50000"/>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BCDF290-FC0D-4688-BDB5-81B48BF398BA}">
      <dsp:nvSpPr>
        <dsp:cNvPr id="0" name=""/>
        <dsp:cNvSpPr/>
      </dsp:nvSpPr>
      <dsp:spPr>
        <a:xfrm>
          <a:off x="2462681" y="2721900"/>
          <a:ext cx="5233199" cy="620606"/>
        </a:xfrm>
        <a:prstGeom prst="rect">
          <a:avLst/>
        </a:prstGeom>
        <a:gradFill rotWithShape="0">
          <a:gsLst>
            <a:gs pos="0">
              <a:schemeClr val="accent2">
                <a:hueOff val="1087872"/>
                <a:satOff val="-2516"/>
                <a:lumOff val="1412"/>
                <a:alphaOff val="0"/>
                <a:lumMod val="110000"/>
                <a:satMod val="105000"/>
                <a:tint val="67000"/>
              </a:schemeClr>
            </a:gs>
            <a:gs pos="50000">
              <a:schemeClr val="accent2">
                <a:hueOff val="1087872"/>
                <a:satOff val="-2516"/>
                <a:lumOff val="1412"/>
                <a:alphaOff val="0"/>
                <a:lumMod val="105000"/>
                <a:satMod val="103000"/>
                <a:tint val="73000"/>
              </a:schemeClr>
            </a:gs>
            <a:gs pos="100000">
              <a:schemeClr val="accent2">
                <a:hueOff val="1087872"/>
                <a:satOff val="-2516"/>
                <a:lumOff val="141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Drought</a:t>
          </a:r>
        </a:p>
        <a:p>
          <a:pPr marL="171450" lvl="1" indent="-171450" algn="l" defTabSz="755650">
            <a:lnSpc>
              <a:spcPct val="90000"/>
            </a:lnSpc>
            <a:spcBef>
              <a:spcPct val="0"/>
            </a:spcBef>
            <a:spcAft>
              <a:spcPct val="15000"/>
            </a:spcAft>
            <a:buChar char="•"/>
          </a:pPr>
          <a:r>
            <a:rPr lang="en-US" sz="1700" kern="1200" dirty="0"/>
            <a:t>Water stress</a:t>
          </a:r>
        </a:p>
      </dsp:txBody>
      <dsp:txXfrm>
        <a:off x="2462681" y="2721900"/>
        <a:ext cx="5233199" cy="620606"/>
      </dsp:txXfrm>
    </dsp:sp>
    <dsp:sp modelId="{2AF0712B-763D-42C4-A17F-5523E95E15A6}">
      <dsp:nvSpPr>
        <dsp:cNvPr id="0" name=""/>
        <dsp:cNvSpPr/>
      </dsp:nvSpPr>
      <dsp:spPr>
        <a:xfrm>
          <a:off x="0" y="3545709"/>
          <a:ext cx="1925851" cy="336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43180" rIns="120904" bIns="43180" numCol="1" spcCol="1270" anchor="ctr" anchorCtr="0">
          <a:noAutofit/>
        </a:bodyPr>
        <a:lstStyle/>
        <a:p>
          <a:pPr marL="0" lvl="0" indent="0" algn="r" defTabSz="755650">
            <a:lnSpc>
              <a:spcPct val="90000"/>
            </a:lnSpc>
            <a:spcBef>
              <a:spcPct val="0"/>
            </a:spcBef>
            <a:spcAft>
              <a:spcPct val="35000"/>
            </a:spcAft>
            <a:buNone/>
          </a:pPr>
          <a:r>
            <a:rPr lang="en-US" sz="1700" kern="1200" dirty="0"/>
            <a:t>Wild fires</a:t>
          </a:r>
        </a:p>
      </dsp:txBody>
      <dsp:txXfrm>
        <a:off x="0" y="3545709"/>
        <a:ext cx="1925851" cy="336600"/>
      </dsp:txXfrm>
    </dsp:sp>
    <dsp:sp modelId="{5A2A0D69-A704-4816-920D-822CB4C1A606}">
      <dsp:nvSpPr>
        <dsp:cNvPr id="0" name=""/>
        <dsp:cNvSpPr/>
      </dsp:nvSpPr>
      <dsp:spPr>
        <a:xfrm>
          <a:off x="1925850" y="3403706"/>
          <a:ext cx="385170" cy="620606"/>
        </a:xfrm>
        <a:prstGeom prst="leftBrace">
          <a:avLst>
            <a:gd name="adj1" fmla="val 35000"/>
            <a:gd name="adj2" fmla="val 50000"/>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DAD160-F555-4F7E-BE04-72B3AD22B9FD}">
      <dsp:nvSpPr>
        <dsp:cNvPr id="0" name=""/>
        <dsp:cNvSpPr/>
      </dsp:nvSpPr>
      <dsp:spPr>
        <a:xfrm>
          <a:off x="2465089" y="3403706"/>
          <a:ext cx="5238314" cy="620606"/>
        </a:xfrm>
        <a:prstGeom prst="rect">
          <a:avLst/>
        </a:prstGeom>
        <a:gradFill rotWithShape="0">
          <a:gsLst>
            <a:gs pos="0">
              <a:schemeClr val="accent2">
                <a:hueOff val="1450496"/>
                <a:satOff val="-3354"/>
                <a:lumOff val="1882"/>
                <a:alphaOff val="0"/>
                <a:lumMod val="110000"/>
                <a:satMod val="105000"/>
                <a:tint val="67000"/>
              </a:schemeClr>
            </a:gs>
            <a:gs pos="50000">
              <a:schemeClr val="accent2">
                <a:hueOff val="1450496"/>
                <a:satOff val="-3354"/>
                <a:lumOff val="1882"/>
                <a:alphaOff val="0"/>
                <a:lumMod val="105000"/>
                <a:satMod val="103000"/>
                <a:tint val="73000"/>
              </a:schemeClr>
            </a:gs>
            <a:gs pos="100000">
              <a:schemeClr val="accent2">
                <a:hueOff val="1450496"/>
                <a:satOff val="-3354"/>
                <a:lumOff val="188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Forest fires</a:t>
          </a:r>
        </a:p>
        <a:p>
          <a:pPr marL="171450" lvl="1" indent="-171450" algn="l" defTabSz="755650">
            <a:lnSpc>
              <a:spcPct val="90000"/>
            </a:lnSpc>
            <a:spcBef>
              <a:spcPct val="0"/>
            </a:spcBef>
            <a:spcAft>
              <a:spcPct val="15000"/>
            </a:spcAft>
            <a:buChar char="•"/>
          </a:pPr>
          <a:r>
            <a:rPr lang="en-US" sz="1700" kern="1200" dirty="0"/>
            <a:t>Land fires</a:t>
          </a:r>
        </a:p>
      </dsp:txBody>
      <dsp:txXfrm>
        <a:off x="2465089" y="3403706"/>
        <a:ext cx="5238314" cy="620606"/>
      </dsp:txXfrm>
    </dsp:sp>
    <dsp:sp modelId="{F3FF2263-2607-43B9-95A4-8F82D36D3FA2}">
      <dsp:nvSpPr>
        <dsp:cNvPr id="0" name=""/>
        <dsp:cNvSpPr/>
      </dsp:nvSpPr>
      <dsp:spPr>
        <a:xfrm>
          <a:off x="0" y="4359000"/>
          <a:ext cx="1923970" cy="336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43180" rIns="120904" bIns="43180" numCol="1" spcCol="1270" anchor="ctr" anchorCtr="0">
          <a:noAutofit/>
        </a:bodyPr>
        <a:lstStyle/>
        <a:p>
          <a:pPr marL="0" lvl="0" indent="0" algn="r" defTabSz="755650">
            <a:lnSpc>
              <a:spcPct val="90000"/>
            </a:lnSpc>
            <a:spcBef>
              <a:spcPct val="0"/>
            </a:spcBef>
            <a:spcAft>
              <a:spcPct val="35000"/>
            </a:spcAft>
            <a:buNone/>
          </a:pPr>
          <a:r>
            <a:rPr lang="en-US" sz="1700" kern="1200" dirty="0"/>
            <a:t>Storm and wind</a:t>
          </a:r>
        </a:p>
      </dsp:txBody>
      <dsp:txXfrm>
        <a:off x="0" y="4359000"/>
        <a:ext cx="1923970" cy="336600"/>
      </dsp:txXfrm>
    </dsp:sp>
    <dsp:sp modelId="{6F35633D-C8FA-4733-A3AA-AA089A7CF215}">
      <dsp:nvSpPr>
        <dsp:cNvPr id="0" name=""/>
        <dsp:cNvSpPr/>
      </dsp:nvSpPr>
      <dsp:spPr>
        <a:xfrm>
          <a:off x="1923970" y="4085513"/>
          <a:ext cx="384794" cy="883575"/>
        </a:xfrm>
        <a:prstGeom prst="leftBrace">
          <a:avLst>
            <a:gd name="adj1" fmla="val 35000"/>
            <a:gd name="adj2" fmla="val 50000"/>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8525010-9B51-4156-9137-9957464D6C52}">
      <dsp:nvSpPr>
        <dsp:cNvPr id="0" name=""/>
        <dsp:cNvSpPr/>
      </dsp:nvSpPr>
      <dsp:spPr>
        <a:xfrm>
          <a:off x="2462681" y="4085513"/>
          <a:ext cx="5233199" cy="883575"/>
        </a:xfrm>
        <a:prstGeom prst="rect">
          <a:avLst/>
        </a:prstGeom>
        <a:gradFill rotWithShape="0">
          <a:gsLst>
            <a:gs pos="0">
              <a:schemeClr val="accent2">
                <a:hueOff val="1813120"/>
                <a:satOff val="-4193"/>
                <a:lumOff val="2353"/>
                <a:alphaOff val="0"/>
                <a:lumMod val="110000"/>
                <a:satMod val="105000"/>
                <a:tint val="67000"/>
              </a:schemeClr>
            </a:gs>
            <a:gs pos="50000">
              <a:schemeClr val="accent2">
                <a:hueOff val="1813120"/>
                <a:satOff val="-4193"/>
                <a:lumOff val="2353"/>
                <a:alphaOff val="0"/>
                <a:lumMod val="105000"/>
                <a:satMod val="103000"/>
                <a:tint val="73000"/>
              </a:schemeClr>
            </a:gs>
            <a:gs pos="100000">
              <a:schemeClr val="accent2">
                <a:hueOff val="1813120"/>
                <a:satOff val="-4193"/>
                <a:lumOff val="235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Severe Wind</a:t>
          </a:r>
        </a:p>
        <a:p>
          <a:pPr marL="171450" lvl="1" indent="-171450" algn="l" defTabSz="755650">
            <a:lnSpc>
              <a:spcPct val="90000"/>
            </a:lnSpc>
            <a:spcBef>
              <a:spcPct val="0"/>
            </a:spcBef>
            <a:spcAft>
              <a:spcPct val="15000"/>
            </a:spcAft>
            <a:buChar char="•"/>
          </a:pPr>
          <a:r>
            <a:rPr lang="en-US" sz="1700" kern="1200" dirty="0"/>
            <a:t>Tornado</a:t>
          </a:r>
        </a:p>
        <a:p>
          <a:pPr marL="171450" lvl="1" indent="-171450" algn="l" defTabSz="755650">
            <a:lnSpc>
              <a:spcPct val="90000"/>
            </a:lnSpc>
            <a:spcBef>
              <a:spcPct val="0"/>
            </a:spcBef>
            <a:spcAft>
              <a:spcPct val="15000"/>
            </a:spcAft>
            <a:buChar char="•"/>
          </a:pPr>
          <a:r>
            <a:rPr lang="en-US" sz="1700" kern="1200" dirty="0"/>
            <a:t>Cyclone</a:t>
          </a:r>
        </a:p>
      </dsp:txBody>
      <dsp:txXfrm>
        <a:off x="2462681" y="4085513"/>
        <a:ext cx="5233199" cy="8835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3F601E-A489-4581-AEB6-338B4E90E957}">
      <dsp:nvSpPr>
        <dsp:cNvPr id="0" name=""/>
        <dsp:cNvSpPr/>
      </dsp:nvSpPr>
      <dsp:spPr>
        <a:xfrm>
          <a:off x="53" y="16700"/>
          <a:ext cx="5096270" cy="1023431"/>
        </a:xfrm>
        <a:prstGeom prst="rect">
          <a:avLst/>
        </a:prstGeom>
        <a:solidFill>
          <a:schemeClr val="accent1"/>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t>Impact indicators (in relation to adaptation goals)</a:t>
          </a:r>
        </a:p>
      </dsp:txBody>
      <dsp:txXfrm>
        <a:off x="53" y="16700"/>
        <a:ext cx="5096270" cy="1023431"/>
      </dsp:txXfrm>
    </dsp:sp>
    <dsp:sp modelId="{906221AE-A4D9-46C5-8E4C-CD3F8C408967}">
      <dsp:nvSpPr>
        <dsp:cNvPr id="0" name=""/>
        <dsp:cNvSpPr/>
      </dsp:nvSpPr>
      <dsp:spPr>
        <a:xfrm>
          <a:off x="53" y="1040132"/>
          <a:ext cx="5096270" cy="2824605"/>
        </a:xfrm>
        <a:prstGeom prst="rect">
          <a:avLst/>
        </a:prstGeom>
        <a:solidFill>
          <a:schemeClr val="accent1">
            <a:lumMod val="60000"/>
            <a:lumOff val="4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solidFill>
                <a:schemeClr val="tx1"/>
              </a:solidFill>
            </a:rPr>
            <a:t>Number of vulnerable population to climate hazards [no.]</a:t>
          </a:r>
        </a:p>
        <a:p>
          <a:pPr marL="171450" lvl="1" indent="-171450" algn="l" defTabSz="800100">
            <a:lnSpc>
              <a:spcPct val="90000"/>
            </a:lnSpc>
            <a:spcBef>
              <a:spcPct val="0"/>
            </a:spcBef>
            <a:spcAft>
              <a:spcPct val="15000"/>
            </a:spcAft>
            <a:buChar char="•"/>
          </a:pPr>
          <a:r>
            <a:rPr lang="en-US" sz="1800" kern="1200" dirty="0">
              <a:solidFill>
                <a:schemeClr val="tx1"/>
              </a:solidFill>
            </a:rPr>
            <a:t>Number of buildings damaged by climate hazards (i.e. river flooding, storms) [no.]</a:t>
          </a:r>
        </a:p>
        <a:p>
          <a:pPr marL="171450" lvl="1" indent="-171450" algn="l" defTabSz="800100">
            <a:lnSpc>
              <a:spcPct val="90000"/>
            </a:lnSpc>
            <a:spcBef>
              <a:spcPct val="0"/>
            </a:spcBef>
            <a:spcAft>
              <a:spcPct val="15000"/>
            </a:spcAft>
            <a:buChar char="•"/>
          </a:pPr>
          <a:r>
            <a:rPr lang="en-US" sz="1800" kern="1200" dirty="0">
              <a:solidFill>
                <a:schemeClr val="tx1"/>
              </a:solidFill>
            </a:rPr>
            <a:t>Economic loss of a sector due to the impact of climate hazards (i.e. to droughts, extreme heat) [€]</a:t>
          </a:r>
        </a:p>
        <a:p>
          <a:pPr marL="171450" lvl="1" indent="-171450" algn="l" defTabSz="800100">
            <a:lnSpc>
              <a:spcPct val="90000"/>
            </a:lnSpc>
            <a:spcBef>
              <a:spcPct val="0"/>
            </a:spcBef>
            <a:spcAft>
              <a:spcPct val="15000"/>
            </a:spcAft>
            <a:buChar char="•"/>
          </a:pPr>
          <a:r>
            <a:rPr lang="en-US" sz="1800" b="0" kern="1200" dirty="0">
              <a:solidFill>
                <a:schemeClr val="tx1"/>
              </a:solidFill>
            </a:rPr>
            <a:t>Number of forest fires / hectares land burned [no.], [ha]</a:t>
          </a:r>
        </a:p>
        <a:p>
          <a:pPr marL="228600" lvl="1" indent="-228600" algn="l" defTabSz="889000">
            <a:lnSpc>
              <a:spcPct val="90000"/>
            </a:lnSpc>
            <a:spcBef>
              <a:spcPct val="0"/>
            </a:spcBef>
            <a:spcAft>
              <a:spcPct val="15000"/>
            </a:spcAft>
            <a:buChar char="•"/>
          </a:pPr>
          <a:endParaRPr lang="en-US" sz="2000" kern="1200" dirty="0">
            <a:solidFill>
              <a:schemeClr val="tx1"/>
            </a:solidFill>
          </a:endParaRPr>
        </a:p>
      </dsp:txBody>
      <dsp:txXfrm>
        <a:off x="53" y="1040132"/>
        <a:ext cx="5096270" cy="2824605"/>
      </dsp:txXfrm>
    </dsp:sp>
    <dsp:sp modelId="{61C52DE9-0DFC-43AA-8340-0B5F3E20BD55}">
      <dsp:nvSpPr>
        <dsp:cNvPr id="0" name=""/>
        <dsp:cNvSpPr/>
      </dsp:nvSpPr>
      <dsp:spPr>
        <a:xfrm>
          <a:off x="5809801" y="16700"/>
          <a:ext cx="5096270" cy="1023431"/>
        </a:xfrm>
        <a:prstGeom prst="rect">
          <a:avLst/>
        </a:prstGeom>
        <a:solidFill>
          <a:schemeClr val="accent1"/>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t>Implementation indicators (some examples in relation to individual actions) </a:t>
          </a:r>
        </a:p>
      </dsp:txBody>
      <dsp:txXfrm>
        <a:off x="5809801" y="16700"/>
        <a:ext cx="5096270" cy="1023431"/>
      </dsp:txXfrm>
    </dsp:sp>
    <dsp:sp modelId="{55963E8D-C107-4436-BC10-9C7E7D1206D3}">
      <dsp:nvSpPr>
        <dsp:cNvPr id="0" name=""/>
        <dsp:cNvSpPr/>
      </dsp:nvSpPr>
      <dsp:spPr>
        <a:xfrm>
          <a:off x="5809801" y="1040132"/>
          <a:ext cx="5096270" cy="2824605"/>
        </a:xfrm>
        <a:prstGeom prst="rect">
          <a:avLst/>
        </a:prstGeom>
        <a:solidFill>
          <a:schemeClr val="accent1">
            <a:lumMod val="60000"/>
            <a:lumOff val="4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solidFill>
                <a:schemeClr val="tx1"/>
              </a:solidFill>
            </a:rPr>
            <a:t>Number of extra trees planted [no.]</a:t>
          </a:r>
          <a:endParaRPr lang="en-US" sz="1800" kern="1200" baseline="0" dirty="0">
            <a:solidFill>
              <a:schemeClr val="tx1"/>
            </a:solidFill>
          </a:endParaRPr>
        </a:p>
        <a:p>
          <a:pPr marL="171450" lvl="1" indent="-171450" algn="l" defTabSz="800100">
            <a:lnSpc>
              <a:spcPct val="90000"/>
            </a:lnSpc>
            <a:spcBef>
              <a:spcPct val="0"/>
            </a:spcBef>
            <a:spcAft>
              <a:spcPct val="15000"/>
            </a:spcAft>
            <a:buChar char="•"/>
          </a:pPr>
          <a:r>
            <a:rPr lang="en-US" sz="1800" kern="1200" dirty="0">
              <a:solidFill>
                <a:schemeClr val="tx1"/>
              </a:solidFill>
            </a:rPr>
            <a:t>Extra green roofs or façade gardens per citizen [m</a:t>
          </a:r>
          <a:r>
            <a:rPr lang="en-US" sz="1800" kern="1200" baseline="30000" dirty="0">
              <a:solidFill>
                <a:schemeClr val="tx1"/>
              </a:solidFill>
            </a:rPr>
            <a:t>2</a:t>
          </a:r>
          <a:r>
            <a:rPr lang="en-US" sz="1800" kern="1200" dirty="0">
              <a:solidFill>
                <a:schemeClr val="tx1"/>
              </a:solidFill>
            </a:rPr>
            <a:t>]</a:t>
          </a:r>
          <a:endParaRPr lang="en-US" sz="1800" kern="1200" baseline="0" dirty="0">
            <a:solidFill>
              <a:schemeClr val="tx1"/>
            </a:solidFill>
          </a:endParaRPr>
        </a:p>
        <a:p>
          <a:pPr marL="171450" lvl="1" indent="-171450" algn="l" defTabSz="800100">
            <a:lnSpc>
              <a:spcPct val="90000"/>
            </a:lnSpc>
            <a:spcBef>
              <a:spcPct val="0"/>
            </a:spcBef>
            <a:spcAft>
              <a:spcPct val="15000"/>
            </a:spcAft>
            <a:buChar char="•"/>
          </a:pPr>
          <a:r>
            <a:rPr lang="en-US" sz="1800" kern="1200" dirty="0">
              <a:solidFill>
                <a:schemeClr val="tx1"/>
              </a:solidFill>
            </a:rPr>
            <a:t>Softened surface for water infiltration [m</a:t>
          </a:r>
          <a:r>
            <a:rPr lang="en-US" sz="1800" kern="1200" baseline="30000" dirty="0">
              <a:solidFill>
                <a:schemeClr val="tx1"/>
              </a:solidFill>
            </a:rPr>
            <a:t>2</a:t>
          </a:r>
          <a:r>
            <a:rPr lang="en-US" sz="1800" kern="1200" dirty="0">
              <a:solidFill>
                <a:schemeClr val="tx1"/>
              </a:solidFill>
            </a:rPr>
            <a:t>]</a:t>
          </a:r>
        </a:p>
        <a:p>
          <a:pPr marL="171450" lvl="1" indent="-171450" algn="l" defTabSz="800100">
            <a:lnSpc>
              <a:spcPct val="90000"/>
            </a:lnSpc>
            <a:spcBef>
              <a:spcPct val="0"/>
            </a:spcBef>
            <a:spcAft>
              <a:spcPct val="15000"/>
            </a:spcAft>
            <a:buChar char="•"/>
          </a:pPr>
          <a:r>
            <a:rPr lang="en-US" sz="1800" kern="1200" dirty="0">
              <a:solidFill>
                <a:schemeClr val="tx1"/>
              </a:solidFill>
            </a:rPr>
            <a:t>Additional rainwater recuperation per citizen [m</a:t>
          </a:r>
          <a:r>
            <a:rPr lang="en-US" sz="1800" kern="1200" baseline="30000" dirty="0">
              <a:solidFill>
                <a:schemeClr val="tx1"/>
              </a:solidFill>
            </a:rPr>
            <a:t>3</a:t>
          </a:r>
          <a:r>
            <a:rPr lang="en-US" sz="1800" kern="1200" dirty="0">
              <a:solidFill>
                <a:schemeClr val="tx1"/>
              </a:solidFill>
            </a:rPr>
            <a:t>]</a:t>
          </a:r>
        </a:p>
        <a:p>
          <a:pPr marL="228600" lvl="1" indent="-228600" algn="l" defTabSz="933450">
            <a:lnSpc>
              <a:spcPct val="90000"/>
            </a:lnSpc>
            <a:spcBef>
              <a:spcPct val="0"/>
            </a:spcBef>
            <a:spcAft>
              <a:spcPct val="15000"/>
            </a:spcAft>
            <a:buChar char="•"/>
          </a:pPr>
          <a:endParaRPr lang="en-US" sz="2100" kern="1200" dirty="0">
            <a:solidFill>
              <a:schemeClr val="tx1"/>
            </a:solidFill>
          </a:endParaRPr>
        </a:p>
      </dsp:txBody>
      <dsp:txXfrm>
        <a:off x="5809801" y="1040132"/>
        <a:ext cx="5096270" cy="2824605"/>
      </dsp:txXfrm>
    </dsp:sp>
  </dsp:spTree>
</dsp:drawing>
</file>

<file path=ppt/diagrams/layout1.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64D34D8-E3B4-F069-6ADD-F8D442E609B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a:extLst>
              <a:ext uri="{FF2B5EF4-FFF2-40B4-BE49-F238E27FC236}">
                <a16:creationId xmlns:a16="http://schemas.microsoft.com/office/drawing/2014/main" id="{9E2191E5-897D-1F21-6B64-C79FF3AD2E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67E606C-77CD-45C1-9571-DE74CA837D88}" type="datetimeFigureOut">
              <a:rPr lang="en-IE" smtClean="0"/>
              <a:t>28/10/2025</a:t>
            </a:fld>
            <a:endParaRPr lang="en-IE"/>
          </a:p>
        </p:txBody>
      </p:sp>
      <p:sp>
        <p:nvSpPr>
          <p:cNvPr id="4" name="Footer Placeholder 3">
            <a:extLst>
              <a:ext uri="{FF2B5EF4-FFF2-40B4-BE49-F238E27FC236}">
                <a16:creationId xmlns:a16="http://schemas.microsoft.com/office/drawing/2014/main" id="{63903FA3-5DC7-AAE3-B405-7184FD6B12E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a:extLst>
              <a:ext uri="{FF2B5EF4-FFF2-40B4-BE49-F238E27FC236}">
                <a16:creationId xmlns:a16="http://schemas.microsoft.com/office/drawing/2014/main" id="{36454CF8-DBD9-2EAE-C757-6C20B658552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5A08B9C-ED77-41BB-BC53-D69EC8827C71}" type="slidenum">
              <a:rPr lang="en-IE" smtClean="0"/>
              <a:t>‹#›</a:t>
            </a:fld>
            <a:endParaRPr lang="en-IE"/>
          </a:p>
        </p:txBody>
      </p:sp>
    </p:spTree>
    <p:extLst>
      <p:ext uri="{BB962C8B-B14F-4D97-AF65-F5344CB8AC3E}">
        <p14:creationId xmlns:p14="http://schemas.microsoft.com/office/powerpoint/2010/main" val="32153203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CF2995-AB43-4B7C-B8CD-9DC7C3692A9C}" type="slidenum">
              <a:rPr lang="en-GB" smtClean="0"/>
              <a:t>2</a:t>
            </a:fld>
            <a:endParaRPr lang="en-GB"/>
          </a:p>
        </p:txBody>
      </p:sp>
    </p:spTree>
    <p:extLst>
      <p:ext uri="{BB962C8B-B14F-4D97-AF65-F5344CB8AC3E}">
        <p14:creationId xmlns:p14="http://schemas.microsoft.com/office/powerpoint/2010/main" val="2111843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59CF2995-AB43-4B7C-B8CD-9DC7C3692A9C}" type="slidenum">
              <a:rPr lang="en-GB" smtClean="0"/>
              <a:pPr/>
              <a:t>3</a:t>
            </a:fld>
            <a:endParaRPr lang="en-GB"/>
          </a:p>
        </p:txBody>
      </p:sp>
    </p:spTree>
    <p:extLst>
      <p:ext uri="{BB962C8B-B14F-4D97-AF65-F5344CB8AC3E}">
        <p14:creationId xmlns:p14="http://schemas.microsoft.com/office/powerpoint/2010/main" val="4105472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SELF GOVERNING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Energy management of local authority estate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Demonstration projects in public facilities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ENABLING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Partnership with transport service providers 	(e.g. integrated ticketing and charging)</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PROVISION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Incentives and grants to local energy generation (e.g. Use public funds (also national) to leverage private and commercial investments)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REGULATION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 Mandatory standards and building codes (e.g. Introduce subsidies and bonus (e.g. reduction in development fees, expedited permit process or allowances for extra building floor/volume) for high efficiency buildings)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 Revision of administrative procedures for energy projects (e.g. Advantageous conditions to projects in the "Public Interest“)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59CF2995-AB43-4B7C-B8CD-9DC7C3692A9C}" type="slidenum">
              <a:rPr lang="en-GB" smtClean="0"/>
              <a:t>8</a:t>
            </a:fld>
            <a:endParaRPr lang="en-GB"/>
          </a:p>
        </p:txBody>
      </p:sp>
    </p:spTree>
    <p:extLst>
      <p:ext uri="{BB962C8B-B14F-4D97-AF65-F5344CB8AC3E}">
        <p14:creationId xmlns:p14="http://schemas.microsoft.com/office/powerpoint/2010/main" val="3726991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SELF GOVERNING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Energy management of local authority estate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Demonstration projects in public facilities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ENABLING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Partnership with transport service providers 	(e.g. integrated ticketing and charging)</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PROVISION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Incentives and grants to local energy generation (e.g. Use public funds (also national) to leverage private and commercial investments)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REGULATION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 Mandatory standards and building codes (e.g. Introduce subsidies and bonus (e.g. reduction in development fees, expedited permit process or allowances for extra building floor/volume) for high efficiency buildings)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 Revision of administrative procedures for energy projects (e.g. Advantageous conditions to projects in the "Public Interest“)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59CF2995-AB43-4B7C-B8CD-9DC7C3692A9C}" type="slidenum">
              <a:rPr lang="en-GB" smtClean="0"/>
              <a:t>9</a:t>
            </a:fld>
            <a:endParaRPr lang="en-GB"/>
          </a:p>
        </p:txBody>
      </p:sp>
    </p:spTree>
    <p:extLst>
      <p:ext uri="{BB962C8B-B14F-4D97-AF65-F5344CB8AC3E}">
        <p14:creationId xmlns:p14="http://schemas.microsoft.com/office/powerpoint/2010/main" val="3865121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 </a:t>
            </a:r>
            <a:r>
              <a:rPr lang="en-GB" dirty="0" err="1"/>
              <a:t>qualcuno</a:t>
            </a:r>
            <a:r>
              <a:rPr lang="en-GB" baseline="0" dirty="0"/>
              <a:t> </a:t>
            </a:r>
            <a:r>
              <a:rPr lang="en-GB" baseline="0" dirty="0" err="1"/>
              <a:t>avrà</a:t>
            </a:r>
            <a:r>
              <a:rPr lang="en-GB" baseline="0" dirty="0"/>
              <a:t> </a:t>
            </a:r>
            <a:r>
              <a:rPr lang="en-GB" baseline="0" dirty="0" err="1"/>
              <a:t>fatto</a:t>
            </a:r>
            <a:r>
              <a:rPr lang="en-GB" baseline="0" dirty="0"/>
              <a:t> </a:t>
            </a:r>
            <a:r>
              <a:rPr lang="en-GB" baseline="0" dirty="0" err="1"/>
              <a:t>l’esercizio</a:t>
            </a:r>
            <a:r>
              <a:rPr lang="en-GB" baseline="0" dirty="0"/>
              <a:t> a casa </a:t>
            </a:r>
            <a:r>
              <a:rPr lang="en-GB" baseline="0" dirty="0" err="1"/>
              <a:t>potrebbe</a:t>
            </a:r>
            <a:r>
              <a:rPr lang="en-GB" baseline="0" dirty="0"/>
              <a:t> </a:t>
            </a:r>
            <a:r>
              <a:rPr lang="en-GB" baseline="0" dirty="0" err="1"/>
              <a:t>riportare</a:t>
            </a:r>
            <a:r>
              <a:rPr lang="en-GB" baseline="0" dirty="0"/>
              <a:t> le </a:t>
            </a:r>
            <a:r>
              <a:rPr lang="en-GB" baseline="0" dirty="0" err="1"/>
              <a:t>proprie</a:t>
            </a:r>
            <a:r>
              <a:rPr lang="en-GB" baseline="0" dirty="0"/>
              <a:t> </a:t>
            </a:r>
            <a:r>
              <a:rPr lang="en-GB" baseline="0" dirty="0" err="1"/>
              <a:t>azioni</a:t>
            </a:r>
            <a:r>
              <a:rPr lang="en-GB" baseline="0" dirty="0"/>
              <a:t>.</a:t>
            </a:r>
            <a:endParaRPr lang="en-GB" dirty="0"/>
          </a:p>
        </p:txBody>
      </p:sp>
      <p:sp>
        <p:nvSpPr>
          <p:cNvPr id="4" name="Slide Number Placeholder 3"/>
          <p:cNvSpPr>
            <a:spLocks noGrp="1"/>
          </p:cNvSpPr>
          <p:nvPr>
            <p:ph type="sldNum" sz="quarter" idx="10"/>
          </p:nvPr>
        </p:nvSpPr>
        <p:spPr/>
        <p:txBody>
          <a:bodyPr/>
          <a:lstStyle/>
          <a:p>
            <a:fld id="{59CF2995-AB43-4B7C-B8CD-9DC7C3692A9C}" type="slidenum">
              <a:rPr lang="en-GB" smtClean="0"/>
              <a:t>11</a:t>
            </a:fld>
            <a:endParaRPr lang="en-GB"/>
          </a:p>
        </p:txBody>
      </p:sp>
    </p:spTree>
    <p:extLst>
      <p:ext uri="{BB962C8B-B14F-4D97-AF65-F5344CB8AC3E}">
        <p14:creationId xmlns:p14="http://schemas.microsoft.com/office/powerpoint/2010/main" val="1538376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Impact indicators focus on the direct impacts related to an action and assess the contribution of the proposed action to the overall goal of the plan.  </a:t>
            </a:r>
          </a:p>
          <a:p>
            <a:r>
              <a:rPr lang="en-US" dirty="0"/>
              <a:t>Indicators to track the implementation of actions focus on the parameters related with the tangible deployment of the action. Normally, these types of indicators are easier to monitor compared to impact indicators, as they quantify the primary result of an action, or the steps needed to put an action in place.  </a:t>
            </a:r>
          </a:p>
          <a:p>
            <a:endParaRPr lang="pt-PT" dirty="0"/>
          </a:p>
        </p:txBody>
      </p:sp>
      <p:sp>
        <p:nvSpPr>
          <p:cNvPr id="4" name="Slide Number Placeholder 3"/>
          <p:cNvSpPr>
            <a:spLocks noGrp="1"/>
          </p:cNvSpPr>
          <p:nvPr>
            <p:ph type="sldNum" sz="quarter" idx="10"/>
          </p:nvPr>
        </p:nvSpPr>
        <p:spPr/>
        <p:txBody>
          <a:bodyPr/>
          <a:lstStyle/>
          <a:p>
            <a:fld id="{59CF2995-AB43-4B7C-B8CD-9DC7C3692A9C}" type="slidenum">
              <a:rPr lang="en-GB" smtClean="0"/>
              <a:t>14</a:t>
            </a:fld>
            <a:endParaRPr lang="en-GB"/>
          </a:p>
        </p:txBody>
      </p:sp>
    </p:spTree>
    <p:extLst>
      <p:ext uri="{BB962C8B-B14F-4D97-AF65-F5344CB8AC3E}">
        <p14:creationId xmlns:p14="http://schemas.microsoft.com/office/powerpoint/2010/main" val="31110957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906C6-B35A-8A54-5196-0CC32F28DD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1A3AE9-7206-E4D0-E8E7-E07F8C0CF5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BCF19C-C7AB-44CC-2ED1-499375DB60BB}"/>
              </a:ext>
            </a:extLst>
          </p:cNvPr>
          <p:cNvSpPr>
            <a:spLocks noGrp="1"/>
          </p:cNvSpPr>
          <p:nvPr>
            <p:ph type="body" idx="1"/>
          </p:nvPr>
        </p:nvSpPr>
        <p:spPr/>
        <p:txBody>
          <a:bodyPr/>
          <a:lstStyle/>
          <a:p>
            <a:r>
              <a:rPr lang="en-GB" dirty="0" err="1"/>
              <a:t>Questi</a:t>
            </a:r>
            <a:r>
              <a:rPr lang="en-GB" dirty="0"/>
              <a:t> </a:t>
            </a:r>
            <a:r>
              <a:rPr lang="en-GB" dirty="0" err="1"/>
              <a:t>sono</a:t>
            </a:r>
            <a:r>
              <a:rPr lang="en-GB" dirty="0"/>
              <a:t> </a:t>
            </a:r>
            <a:r>
              <a:rPr lang="en-GB" dirty="0" err="1"/>
              <a:t>esempi</a:t>
            </a:r>
            <a:r>
              <a:rPr lang="en-GB" dirty="0"/>
              <a:t> da </a:t>
            </a:r>
            <a:r>
              <a:rPr lang="en-GB" dirty="0" err="1"/>
              <a:t>spiegare</a:t>
            </a:r>
            <a:endParaRPr lang="en-GB" dirty="0"/>
          </a:p>
        </p:txBody>
      </p:sp>
      <p:sp>
        <p:nvSpPr>
          <p:cNvPr id="4" name="Slide Number Placeholder 3">
            <a:extLst>
              <a:ext uri="{FF2B5EF4-FFF2-40B4-BE49-F238E27FC236}">
                <a16:creationId xmlns:a16="http://schemas.microsoft.com/office/drawing/2014/main" id="{C2FBF2DD-B136-3786-B705-F864AFA59C6D}"/>
              </a:ext>
            </a:extLst>
          </p:cNvPr>
          <p:cNvSpPr>
            <a:spLocks noGrp="1"/>
          </p:cNvSpPr>
          <p:nvPr>
            <p:ph type="sldNum" sz="quarter" idx="10"/>
          </p:nvPr>
        </p:nvSpPr>
        <p:spPr/>
        <p:txBody>
          <a:bodyPr/>
          <a:lstStyle/>
          <a:p>
            <a:fld id="{59CF2995-AB43-4B7C-B8CD-9DC7C3692A9C}" type="slidenum">
              <a:rPr lang="en-GB" smtClean="0"/>
              <a:t>15</a:t>
            </a:fld>
            <a:endParaRPr lang="en-GB"/>
          </a:p>
        </p:txBody>
      </p:sp>
    </p:spTree>
    <p:extLst>
      <p:ext uri="{BB962C8B-B14F-4D97-AF65-F5344CB8AC3E}">
        <p14:creationId xmlns:p14="http://schemas.microsoft.com/office/powerpoint/2010/main" val="11437102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46842-6149-1C10-6114-57F7D233FC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06CE8B-9F87-063C-8479-EABD862A73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33D73B-9D4D-018D-4980-0F16A191F77F}"/>
              </a:ext>
            </a:extLst>
          </p:cNvPr>
          <p:cNvSpPr>
            <a:spLocks noGrp="1"/>
          </p:cNvSpPr>
          <p:nvPr>
            <p:ph type="body" idx="1"/>
          </p:nvPr>
        </p:nvSpPr>
        <p:spPr/>
        <p:txBody>
          <a:bodyPr/>
          <a:lstStyle/>
          <a:p>
            <a:r>
              <a:rPr lang="en-GB" dirty="0" err="1"/>
              <a:t>Questi</a:t>
            </a:r>
            <a:r>
              <a:rPr lang="en-GB" dirty="0"/>
              <a:t> </a:t>
            </a:r>
            <a:r>
              <a:rPr lang="en-GB" dirty="0" err="1"/>
              <a:t>sono</a:t>
            </a:r>
            <a:r>
              <a:rPr lang="en-GB" dirty="0"/>
              <a:t> </a:t>
            </a:r>
            <a:r>
              <a:rPr lang="en-GB" dirty="0" err="1"/>
              <a:t>esempi</a:t>
            </a:r>
            <a:r>
              <a:rPr lang="en-GB" dirty="0"/>
              <a:t> da </a:t>
            </a:r>
            <a:r>
              <a:rPr lang="en-GB" dirty="0" err="1"/>
              <a:t>spiegare</a:t>
            </a:r>
            <a:endParaRPr lang="en-GB" dirty="0"/>
          </a:p>
        </p:txBody>
      </p:sp>
      <p:sp>
        <p:nvSpPr>
          <p:cNvPr id="4" name="Slide Number Placeholder 3">
            <a:extLst>
              <a:ext uri="{FF2B5EF4-FFF2-40B4-BE49-F238E27FC236}">
                <a16:creationId xmlns:a16="http://schemas.microsoft.com/office/drawing/2014/main" id="{6DCF9833-28AC-7713-FC66-F1B49CB411B6}"/>
              </a:ext>
            </a:extLst>
          </p:cNvPr>
          <p:cNvSpPr>
            <a:spLocks noGrp="1"/>
          </p:cNvSpPr>
          <p:nvPr>
            <p:ph type="sldNum" sz="quarter" idx="10"/>
          </p:nvPr>
        </p:nvSpPr>
        <p:spPr/>
        <p:txBody>
          <a:bodyPr/>
          <a:lstStyle/>
          <a:p>
            <a:fld id="{59CF2995-AB43-4B7C-B8CD-9DC7C3692A9C}" type="slidenum">
              <a:rPr lang="en-GB" smtClean="0"/>
              <a:t>16</a:t>
            </a:fld>
            <a:endParaRPr lang="en-GB"/>
          </a:p>
        </p:txBody>
      </p:sp>
    </p:spTree>
    <p:extLst>
      <p:ext uri="{BB962C8B-B14F-4D97-AF65-F5344CB8AC3E}">
        <p14:creationId xmlns:p14="http://schemas.microsoft.com/office/powerpoint/2010/main" val="14456675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page option 1">
    <p:bg>
      <p:bgPr>
        <a:solidFill>
          <a:srgbClr val="003399"/>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4675400-3E4A-4805-76D4-89E3DBA2294C}"/>
              </a:ext>
            </a:extLst>
          </p:cNvPr>
          <p:cNvSpPr>
            <a:spLocks noGrp="1"/>
          </p:cNvSpPr>
          <p:nvPr>
            <p:ph type="sldNum" sz="quarter" idx="4"/>
          </p:nvPr>
        </p:nvSpPr>
        <p:spPr>
          <a:xfrm>
            <a:off x="838200" y="6317486"/>
            <a:ext cx="2743200" cy="172523"/>
          </a:xfrm>
          <a:prstGeom prst="rect">
            <a:avLst/>
          </a:prstGeom>
          <a:noFill/>
        </p:spPr>
        <p:txBody>
          <a:bodyPr vert="horz" lIns="91440" tIns="45720" rIns="91440" bIns="45720" rtlCol="0" anchor="ctr"/>
          <a:lstStyle>
            <a:lvl1pPr algn="r">
              <a:defRPr sz="1200">
                <a:solidFill>
                  <a:schemeClr val="bg1"/>
                </a:solidFill>
                <a:latin typeface="+mn-lt"/>
              </a:defRPr>
            </a:lvl1pPr>
          </a:lstStyle>
          <a:p>
            <a:pPr algn="l"/>
            <a:r>
              <a:rPr lang="fr-BE" dirty="0"/>
              <a:t>DD/MM/YYYY</a:t>
            </a:r>
            <a:endParaRPr lang="en-IE" dirty="0"/>
          </a:p>
        </p:txBody>
      </p:sp>
      <p:sp>
        <p:nvSpPr>
          <p:cNvPr id="4" name="Title 1">
            <a:extLst>
              <a:ext uri="{FF2B5EF4-FFF2-40B4-BE49-F238E27FC236}">
                <a16:creationId xmlns:a16="http://schemas.microsoft.com/office/drawing/2014/main" id="{DB290A50-B43D-A2B6-515F-75425256ACB5}"/>
              </a:ext>
            </a:extLst>
          </p:cNvPr>
          <p:cNvSpPr>
            <a:spLocks noGrp="1"/>
          </p:cNvSpPr>
          <p:nvPr>
            <p:ph type="title" hasCustomPrompt="1"/>
          </p:nvPr>
        </p:nvSpPr>
        <p:spPr>
          <a:xfrm>
            <a:off x="838200" y="3040714"/>
            <a:ext cx="10515600" cy="1020337"/>
          </a:xfrm>
          <a:noFill/>
        </p:spPr>
        <p:txBody>
          <a:bodyPr>
            <a:noAutofit/>
          </a:bodyPr>
          <a:lstStyle>
            <a:lvl1pPr>
              <a:defRPr sz="8800">
                <a:solidFill>
                  <a:schemeClr val="bg1"/>
                </a:solidFill>
              </a:defRPr>
            </a:lvl1pPr>
          </a:lstStyle>
          <a:p>
            <a:r>
              <a:rPr lang="en-US" dirty="0"/>
              <a:t>Click to add a title</a:t>
            </a:r>
            <a:endParaRPr lang="en-IE" dirty="0"/>
          </a:p>
        </p:txBody>
      </p:sp>
      <p:sp>
        <p:nvSpPr>
          <p:cNvPr id="15" name="Content Placeholder 14">
            <a:extLst>
              <a:ext uri="{FF2B5EF4-FFF2-40B4-BE49-F238E27FC236}">
                <a16:creationId xmlns:a16="http://schemas.microsoft.com/office/drawing/2014/main" id="{69D02D42-BA7D-84CC-873F-80F08362B35A}"/>
              </a:ext>
            </a:extLst>
          </p:cNvPr>
          <p:cNvSpPr>
            <a:spLocks noGrp="1"/>
          </p:cNvSpPr>
          <p:nvPr>
            <p:ph sz="quarter" idx="11"/>
          </p:nvPr>
        </p:nvSpPr>
        <p:spPr>
          <a:xfrm>
            <a:off x="838200" y="4219575"/>
            <a:ext cx="4929188" cy="611188"/>
          </a:xfrm>
        </p:spPr>
        <p:txBody>
          <a:bodyPr/>
          <a:lstStyle>
            <a:lvl1pPr marL="0" indent="0">
              <a:buNone/>
              <a:defRPr>
                <a:solidFill>
                  <a:schemeClr val="bg1"/>
                </a:solidFill>
              </a:defRPr>
            </a:lvl1pPr>
          </a:lstStyle>
          <a:p>
            <a:pPr lvl="0"/>
            <a:r>
              <a:rPr lang="en-US"/>
              <a:t>Click to edit Master text styles</a:t>
            </a:r>
          </a:p>
        </p:txBody>
      </p:sp>
      <p:sp>
        <p:nvSpPr>
          <p:cNvPr id="11" name="Content Placeholder 2">
            <a:extLst>
              <a:ext uri="{FF2B5EF4-FFF2-40B4-BE49-F238E27FC236}">
                <a16:creationId xmlns:a16="http://schemas.microsoft.com/office/drawing/2014/main" id="{C600E4EF-7051-9AAC-2C78-0958FBC514BC}"/>
              </a:ext>
            </a:extLst>
          </p:cNvPr>
          <p:cNvSpPr>
            <a:spLocks noGrp="1"/>
          </p:cNvSpPr>
          <p:nvPr>
            <p:ph sz="half" idx="10"/>
          </p:nvPr>
        </p:nvSpPr>
        <p:spPr>
          <a:xfrm>
            <a:off x="838199" y="5243158"/>
            <a:ext cx="3176847" cy="304616"/>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anchor="ctr">
            <a:noAutofit/>
          </a:bodyPr>
          <a:lstStyle>
            <a:lvl1pPr marL="0" indent="0">
              <a:buNone/>
              <a:defRPr sz="1600" b="0" i="1">
                <a:solidFill>
                  <a:schemeClr val="tx2"/>
                </a:solidFill>
              </a:defRPr>
            </a:lvl1pPr>
          </a:lstStyle>
          <a:p>
            <a:pPr lvl="0"/>
            <a:r>
              <a:rPr lang="en-US"/>
              <a:t>Click to edit Master text styles</a:t>
            </a:r>
          </a:p>
        </p:txBody>
      </p:sp>
      <p:pic>
        <p:nvPicPr>
          <p:cNvPr id="3" name="Picture 2" descr="European Commission">
            <a:extLst>
              <a:ext uri="{FF2B5EF4-FFF2-40B4-BE49-F238E27FC236}">
                <a16:creationId xmlns:a16="http://schemas.microsoft.com/office/drawing/2014/main" id="{85D80D5D-B11B-B8B1-1D33-81E7377D5953}"/>
              </a:ext>
              <a:ext uri="{C183D7F6-B498-43B3-948B-1728B52AA6E4}">
                <adec:decorative xmlns:adec="http://schemas.microsoft.com/office/drawing/2017/decorative" val="0"/>
              </a:ext>
            </a:extLst>
          </p:cNvPr>
          <p:cNvPicPr/>
          <p:nvPr userDrawn="1"/>
        </p:nvPicPr>
        <p:blipFill>
          <a:blip r:embed="rId2" cstate="print">
            <a:extLst>
              <a:ext uri="{28A0092B-C50C-407E-A947-70E740481C1C}">
                <a14:useLocalDpi xmlns:a14="http://schemas.microsoft.com/office/drawing/2010/main"/>
              </a:ext>
            </a:extLst>
          </a:blip>
          <a:stretch>
            <a:fillRect/>
          </a:stretch>
        </p:blipFill>
        <p:spPr>
          <a:xfrm>
            <a:off x="9463383" y="5738784"/>
            <a:ext cx="2544024" cy="941017"/>
          </a:xfrm>
          <a:prstGeom prst="rect">
            <a:avLst/>
          </a:prstGeom>
          <a:noFill/>
        </p:spPr>
      </p:pic>
    </p:spTree>
    <p:extLst>
      <p:ext uri="{BB962C8B-B14F-4D97-AF65-F5344CB8AC3E}">
        <p14:creationId xmlns:p14="http://schemas.microsoft.com/office/powerpoint/2010/main" val="1875015529"/>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age option 2">
    <p:spTree>
      <p:nvGrpSpPr>
        <p:cNvPr id="1" name=""/>
        <p:cNvGrpSpPr/>
        <p:nvPr/>
      </p:nvGrpSpPr>
      <p:grpSpPr>
        <a:xfrm>
          <a:off x="0" y="0"/>
          <a:ext cx="0" cy="0"/>
          <a:chOff x="0" y="0"/>
          <a:chExt cx="0" cy="0"/>
        </a:xfrm>
      </p:grpSpPr>
      <p:sp>
        <p:nvSpPr>
          <p:cNvPr id="4" name="Google Shape;75;p31">
            <a:extLst>
              <a:ext uri="{FF2B5EF4-FFF2-40B4-BE49-F238E27FC236}">
                <a16:creationId xmlns:a16="http://schemas.microsoft.com/office/drawing/2014/main" id="{D3CADB7B-43FA-62FF-A4B3-5E073752114C}"/>
              </a:ext>
            </a:extLst>
          </p:cNvPr>
          <p:cNvSpPr>
            <a:spLocks noGrp="1"/>
          </p:cNvSpPr>
          <p:nvPr>
            <p:ph type="pic" idx="2"/>
          </p:nvPr>
        </p:nvSpPr>
        <p:spPr>
          <a:xfrm>
            <a:off x="0" y="1981200"/>
            <a:ext cx="12192000" cy="4876799"/>
          </a:xfrm>
          <a:prstGeom prst="rect">
            <a:avLst/>
          </a:prstGeom>
          <a:solidFill>
            <a:schemeClr val="lt2"/>
          </a:solidFill>
          <a:ln>
            <a:noFill/>
          </a:ln>
        </p:spPr>
        <p:txBody>
          <a:bodyPr/>
          <a:lstStyle>
            <a:lvl1pPr marL="0" indent="0">
              <a:buNone/>
              <a:defRPr>
                <a:solidFill>
                  <a:schemeClr val="tx2"/>
                </a:solidFill>
              </a:defRPr>
            </a:lvl1pPr>
          </a:lstStyle>
          <a:p>
            <a:r>
              <a:rPr lang="en-US"/>
              <a:t>Click icon to add picture</a:t>
            </a:r>
            <a:endParaRPr lang="en-IE" dirty="0"/>
          </a:p>
        </p:txBody>
      </p:sp>
      <p:sp>
        <p:nvSpPr>
          <p:cNvPr id="2" name="Title 1">
            <a:extLst>
              <a:ext uri="{FF2B5EF4-FFF2-40B4-BE49-F238E27FC236}">
                <a16:creationId xmlns:a16="http://schemas.microsoft.com/office/drawing/2014/main" id="{2910E61F-C8F9-4190-1EE4-9217CF0F1D1D}"/>
              </a:ext>
            </a:extLst>
          </p:cNvPr>
          <p:cNvSpPr>
            <a:spLocks noGrp="1"/>
          </p:cNvSpPr>
          <p:nvPr>
            <p:ph type="title" hasCustomPrompt="1"/>
          </p:nvPr>
        </p:nvSpPr>
        <p:spPr>
          <a:xfrm>
            <a:off x="838200" y="1594518"/>
            <a:ext cx="10515600" cy="1068400"/>
          </a:xfrm>
          <a:solidFill>
            <a:schemeClr val="bg1"/>
          </a:solidFill>
        </p:spPr>
        <p:txBody>
          <a:bodyPr lIns="144000" tIns="144000" rIns="144000" bIns="144000" anchor="b">
            <a:noAutofit/>
          </a:bodyPr>
          <a:lstStyle>
            <a:lvl1pPr>
              <a:defRPr sz="8800"/>
            </a:lvl1pPr>
          </a:lstStyle>
          <a:p>
            <a:r>
              <a:rPr lang="en-US" dirty="0"/>
              <a:t>Click to add a title</a:t>
            </a:r>
            <a:endParaRPr lang="en-IE" dirty="0"/>
          </a:p>
        </p:txBody>
      </p:sp>
      <p:sp>
        <p:nvSpPr>
          <p:cNvPr id="6" name="Content Placeholder 14">
            <a:extLst>
              <a:ext uri="{FF2B5EF4-FFF2-40B4-BE49-F238E27FC236}">
                <a16:creationId xmlns:a16="http://schemas.microsoft.com/office/drawing/2014/main" id="{F041A8C2-E23F-3F85-E8AE-2AEEB496419A}"/>
              </a:ext>
            </a:extLst>
          </p:cNvPr>
          <p:cNvSpPr>
            <a:spLocks noGrp="1"/>
          </p:cNvSpPr>
          <p:nvPr>
            <p:ph sz="quarter" idx="11"/>
          </p:nvPr>
        </p:nvSpPr>
        <p:spPr>
          <a:xfrm>
            <a:off x="838200" y="2942564"/>
            <a:ext cx="4929188" cy="611188"/>
          </a:xfrm>
        </p:spPr>
        <p:txBody>
          <a:bodyPr/>
          <a:lstStyle>
            <a:lvl1pPr marL="0" indent="0">
              <a:buNone/>
              <a:defRPr>
                <a:solidFill>
                  <a:schemeClr val="tx2"/>
                </a:solidFill>
              </a:defRPr>
            </a:lvl1pPr>
          </a:lstStyle>
          <a:p>
            <a:pPr lvl="0"/>
            <a:r>
              <a:rPr lang="en-US"/>
              <a:t>Click to edit Master text styles</a:t>
            </a:r>
          </a:p>
        </p:txBody>
      </p:sp>
      <p:pic>
        <p:nvPicPr>
          <p:cNvPr id="8" name="Picture 7" descr="A red dotted line with a couple of people&#10;&#10;Description automatically generated with medium confidence" hidden="1">
            <a:extLst>
              <a:ext uri="{FF2B5EF4-FFF2-40B4-BE49-F238E27FC236}">
                <a16:creationId xmlns:a16="http://schemas.microsoft.com/office/drawing/2014/main" id="{95398073-E69B-2867-360F-504F7007FD00}"/>
              </a:ext>
            </a:extLst>
          </p:cNvPr>
          <p:cNvPicPr>
            <a:picLocks noGrp="1" noRot="1" noChangeAspect="1" noMove="1" noResize="1" noEditPoints="1" noAdjustHandles="1" noChangeArrowheads="1" noChangeShapeType="1" noCrop="1"/>
          </p:cNvPicPr>
          <p:nvPr/>
        </p:nvPicPr>
        <p:blipFill>
          <a:blip r:embed="rId2"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Picture 2" descr="A red dotted line with a couple of people&#10;&#10;Description automatically generated with medium confidence" hidden="1">
            <a:extLst>
              <a:ext uri="{FF2B5EF4-FFF2-40B4-BE49-F238E27FC236}">
                <a16:creationId xmlns:a16="http://schemas.microsoft.com/office/drawing/2014/main" id="{6437CF6F-3079-899D-F025-61C0BCD596A4}"/>
              </a:ext>
            </a:extLst>
          </p:cNvPr>
          <p:cNvPicPr/>
          <p:nvPr userDrawn="1"/>
        </p:nvPicPr>
        <p:blipFill>
          <a:blip r:embed="rId2"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descr="European Commission">
            <a:extLst>
              <a:ext uri="{FF2B5EF4-FFF2-40B4-BE49-F238E27FC236}">
                <a16:creationId xmlns:a16="http://schemas.microsoft.com/office/drawing/2014/main" id="{97034CB8-2B4A-3519-77AF-1512D68F2797}"/>
              </a:ext>
            </a:extLst>
          </p:cNvPr>
          <p:cNvPicPr/>
          <p:nvPr userDrawn="1"/>
        </p:nvPicPr>
        <p:blipFill>
          <a:blip r:embed="rId3" cstate="print">
            <a:extLst>
              <a:ext uri="{28A0092B-C50C-407E-A947-70E740481C1C}">
                <a14:useLocalDpi xmlns:a14="http://schemas.microsoft.com/office/drawing/2010/main"/>
              </a:ext>
            </a:extLst>
          </a:blip>
          <a:srcRect/>
          <a:stretch/>
        </p:blipFill>
        <p:spPr>
          <a:xfrm>
            <a:off x="170664" y="174518"/>
            <a:ext cx="2544024" cy="915848"/>
          </a:xfrm>
          <a:prstGeom prst="rect">
            <a:avLst/>
          </a:prstGeom>
          <a:noFill/>
        </p:spPr>
      </p:pic>
    </p:spTree>
    <p:extLst>
      <p:ext uri="{BB962C8B-B14F-4D97-AF65-F5344CB8AC3E}">
        <p14:creationId xmlns:p14="http://schemas.microsoft.com/office/powerpoint/2010/main" val="3639597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age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8779EA-6394-AAE5-959A-6BB82A7D90AE}"/>
              </a:ext>
            </a:extLst>
          </p:cNvPr>
          <p:cNvSpPr/>
          <p:nvPr/>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Google Shape;75;p31">
            <a:extLst>
              <a:ext uri="{FF2B5EF4-FFF2-40B4-BE49-F238E27FC236}">
                <a16:creationId xmlns:a16="http://schemas.microsoft.com/office/drawing/2014/main" id="{66DB0E40-389A-4ADF-E594-6BBAB29E7192}"/>
              </a:ext>
            </a:extLst>
          </p:cNvPr>
          <p:cNvSpPr>
            <a:spLocks noGrp="1"/>
          </p:cNvSpPr>
          <p:nvPr>
            <p:ph type="pic" idx="2"/>
          </p:nvPr>
        </p:nvSpPr>
        <p:spPr>
          <a:xfrm>
            <a:off x="0" y="0"/>
            <a:ext cx="12192000" cy="3810000"/>
          </a:xfrm>
          <a:prstGeom prst="rect">
            <a:avLst/>
          </a:prstGeom>
          <a:solidFill>
            <a:schemeClr val="lt2"/>
          </a:solidFill>
          <a:ln>
            <a:noFill/>
          </a:ln>
        </p:spPr>
        <p:txBody>
          <a:bodyPr/>
          <a:lstStyle>
            <a:lvl1pPr marL="0" indent="0">
              <a:buNone/>
              <a:defRPr>
                <a:solidFill>
                  <a:schemeClr val="tx2"/>
                </a:solidFill>
              </a:defRPr>
            </a:lvl1pPr>
          </a:lstStyle>
          <a:p>
            <a:r>
              <a:rPr lang="en-US"/>
              <a:t>Click icon to add picture</a:t>
            </a:r>
            <a:endParaRPr lang="en-IE" dirty="0"/>
          </a:p>
        </p:txBody>
      </p:sp>
      <p:sp>
        <p:nvSpPr>
          <p:cNvPr id="10" name="Title 1">
            <a:extLst>
              <a:ext uri="{FF2B5EF4-FFF2-40B4-BE49-F238E27FC236}">
                <a16:creationId xmlns:a16="http://schemas.microsoft.com/office/drawing/2014/main" id="{BD6BCEAD-64F8-A9C2-D826-FF1F037B20C7}"/>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dirty="0"/>
          </a:p>
        </p:txBody>
      </p:sp>
      <p:sp>
        <p:nvSpPr>
          <p:cNvPr id="8" name="Content Placeholder 6">
            <a:extLst>
              <a:ext uri="{FF2B5EF4-FFF2-40B4-BE49-F238E27FC236}">
                <a16:creationId xmlns:a16="http://schemas.microsoft.com/office/drawing/2014/main" id="{A59C8E60-AD13-6DDB-15AD-A3F8E3F22A78}"/>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sp>
        <p:nvSpPr>
          <p:cNvPr id="2" name="Slide Number Placeholder 5">
            <a:extLst>
              <a:ext uri="{FF2B5EF4-FFF2-40B4-BE49-F238E27FC236}">
                <a16:creationId xmlns:a16="http://schemas.microsoft.com/office/drawing/2014/main" id="{C239B419-47F7-2FF3-C377-FBB7B2DBA65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4" name="Footer Placeholder 8">
            <a:extLst>
              <a:ext uri="{FF2B5EF4-FFF2-40B4-BE49-F238E27FC236}">
                <a16:creationId xmlns:a16="http://schemas.microsoft.com/office/drawing/2014/main" id="{D8C14CF6-6F1D-C458-1F86-A760F31FEEA9}"/>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154522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hapter page opt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D5B256C-F848-9C9F-2A9C-E218DE9A1995}"/>
              </a:ext>
            </a:extLst>
          </p:cNvPr>
          <p:cNvSpPr/>
          <p:nvPr userDrawn="1"/>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p>
            <a:pPr algn="l"/>
            <a:fld id="{768364BB-9B21-4D29-A19C-C6410F652861}" type="slidenum">
              <a:rPr lang="en-IE" smtClean="0"/>
              <a:pPr algn="l"/>
              <a:t>‹#›</a:t>
            </a:fld>
            <a:endParaRPr lang="en-IE" dirty="0"/>
          </a:p>
        </p:txBody>
      </p:sp>
      <p:sp>
        <p:nvSpPr>
          <p:cNvPr id="4" name="Rectangle 3">
            <a:extLst>
              <a:ext uri="{FF2B5EF4-FFF2-40B4-BE49-F238E27FC236}">
                <a16:creationId xmlns:a16="http://schemas.microsoft.com/office/drawing/2014/main" id="{EE1DFA4B-D09C-D3C7-CF14-10151C0BAF5D}"/>
              </a:ext>
            </a:extLst>
          </p:cNvPr>
          <p:cNvSpPr/>
          <p:nvPr/>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dirty="0"/>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sp>
        <p:nvSpPr>
          <p:cNvPr id="8" name="Footer Placeholder 8">
            <a:extLst>
              <a:ext uri="{FF2B5EF4-FFF2-40B4-BE49-F238E27FC236}">
                <a16:creationId xmlns:a16="http://schemas.microsoft.com/office/drawing/2014/main" id="{A1F22256-0B85-5AAD-C0B2-E8F5E3C500B3}"/>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220350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hapter page option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D58619-8012-9B7D-9C59-16671B374575}"/>
              </a:ext>
            </a:extLst>
          </p:cNvPr>
          <p:cNvSpPr/>
          <p:nvPr userDrawn="1"/>
        </p:nvSpPr>
        <p:spPr>
          <a:xfrm>
            <a:off x="0" y="0"/>
            <a:ext cx="12192000" cy="3810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p>
            <a:pPr algn="l"/>
            <a:fld id="{768364BB-9B21-4D29-A19C-C6410F652861}" type="slidenum">
              <a:rPr lang="en-IE" smtClean="0"/>
              <a:pPr algn="l"/>
              <a:t>‹#›</a:t>
            </a:fld>
            <a:endParaRPr lang="en-IE" dirty="0"/>
          </a:p>
        </p:txBody>
      </p:sp>
      <p:sp>
        <p:nvSpPr>
          <p:cNvPr id="4" name="Rectangle 3">
            <a:extLst>
              <a:ext uri="{FF2B5EF4-FFF2-40B4-BE49-F238E27FC236}">
                <a16:creationId xmlns:a16="http://schemas.microsoft.com/office/drawing/2014/main" id="{EE1DFA4B-D09C-D3C7-CF14-10151C0BAF5D}"/>
              </a:ext>
            </a:extLst>
          </p:cNvPr>
          <p:cNvSpPr/>
          <p:nvPr/>
        </p:nvSpPr>
        <p:spPr>
          <a:xfrm>
            <a:off x="0" y="0"/>
            <a:ext cx="12192000" cy="3810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dirty="0"/>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sp>
        <p:nvSpPr>
          <p:cNvPr id="8" name="Footer Placeholder 8">
            <a:extLst>
              <a:ext uri="{FF2B5EF4-FFF2-40B4-BE49-F238E27FC236}">
                <a16:creationId xmlns:a16="http://schemas.microsoft.com/office/drawing/2014/main" id="{A0835BD4-2C09-6FBA-FC30-3BD6A28667F2}"/>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2813748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hapter page option 4">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45A3C0-5810-CECB-04D1-E370BADB2EE8}"/>
              </a:ext>
            </a:extLst>
          </p:cNvPr>
          <p:cNvSpPr/>
          <p:nvPr userDrawn="1"/>
        </p:nvSpPr>
        <p:spPr>
          <a:xfrm flipV="1">
            <a:off x="0" y="1861457"/>
            <a:ext cx="12192000" cy="4996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flipV="1">
            <a:off x="0" y="1861457"/>
            <a:ext cx="12192000" cy="4996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lvl1pPr>
              <a:defRPr>
                <a:solidFill>
                  <a:schemeClr val="bg1"/>
                </a:solidFill>
              </a:defRPr>
            </a:lvl1pPr>
          </a:lstStyle>
          <a:p>
            <a:pPr algn="l"/>
            <a:fld id="{768364BB-9B21-4D29-A19C-C6410F652861}" type="slidenum">
              <a:rPr lang="en-IE" smtClean="0"/>
              <a:pPr algn="l"/>
              <a:t>‹#›</a:t>
            </a:fld>
            <a:endParaRPr lang="en-IE" dirty="0"/>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1410155"/>
            <a:ext cx="10515600" cy="816904"/>
          </a:xfrm>
          <a:solidFill>
            <a:schemeClr val="bg1"/>
          </a:solidFill>
        </p:spPr>
        <p:txBody>
          <a:bodyPr lIns="180000" tIns="144000" rIns="144000" bIns="144000" anchor="ctr"/>
          <a:lstStyle/>
          <a:p>
            <a:r>
              <a:rPr lang="en-US"/>
              <a:t>Click to edit Master title style</a:t>
            </a:r>
            <a:endParaRPr lang="en-IE" dirty="0"/>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2482397"/>
            <a:ext cx="10515600" cy="587375"/>
          </a:xfrm>
        </p:spPr>
        <p:txBody>
          <a:bodyPr>
            <a:noAutofit/>
          </a:bodyPr>
          <a:lstStyle>
            <a:lvl1pPr marL="0" indent="0">
              <a:buNone/>
              <a:defRPr sz="2000">
                <a:solidFill>
                  <a:schemeClr val="bg1"/>
                </a:solidFill>
              </a:defRPr>
            </a:lvl1pPr>
          </a:lstStyle>
          <a:p>
            <a:pPr lvl="0"/>
            <a:r>
              <a:rPr lang="en-US"/>
              <a:t>Click to edit Master text styles</a:t>
            </a:r>
          </a:p>
        </p:txBody>
      </p:sp>
      <p:pic>
        <p:nvPicPr>
          <p:cNvPr id="9" name="Picture 8" descr="A blue flag with yellow stars and stripes&#10;&#10;Description automatically generated">
            <a:extLst>
              <a:ext uri="{FF2B5EF4-FFF2-40B4-BE49-F238E27FC236}">
                <a16:creationId xmlns:a16="http://schemas.microsoft.com/office/drawing/2014/main" id="{9BD178DF-B2B3-E383-43AA-D54BBF22737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6" name="Picture 5" descr="A blue flag with yellow stars and stripes&#10;&#10;Description automatically generated">
            <a:extLst>
              <a:ext uri="{FF2B5EF4-FFF2-40B4-BE49-F238E27FC236}">
                <a16:creationId xmlns:a16="http://schemas.microsoft.com/office/drawing/2014/main" id="{9C194F48-423C-93CB-1A61-CE12CAB5B44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10" name="Footer Placeholder 8">
            <a:extLst>
              <a:ext uri="{FF2B5EF4-FFF2-40B4-BE49-F238E27FC236}">
                <a16:creationId xmlns:a16="http://schemas.microsoft.com/office/drawing/2014/main" id="{5037411D-B917-4DD6-582A-69CDCB27DAAB}"/>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1540935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hapter page option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9526B31-D383-5ABA-08B1-8097743DECE0}"/>
              </a:ext>
            </a:extLst>
          </p:cNvPr>
          <p:cNvSpPr/>
          <p:nvPr userDrawn="1"/>
        </p:nvSpPr>
        <p:spPr>
          <a:xfrm flipV="1">
            <a:off x="0" y="1861457"/>
            <a:ext cx="12192000" cy="499654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flipV="1">
            <a:off x="0" y="1861457"/>
            <a:ext cx="12192000" cy="499654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lvl1pPr>
              <a:defRPr>
                <a:solidFill>
                  <a:schemeClr val="tx1"/>
                </a:solidFill>
              </a:defRPr>
            </a:lvl1pPr>
          </a:lstStyle>
          <a:p>
            <a:pPr algn="l"/>
            <a:fld id="{768364BB-9B21-4D29-A19C-C6410F652861}" type="slidenum">
              <a:rPr lang="en-IE" smtClean="0"/>
              <a:pPr algn="l"/>
              <a:t>‹#›</a:t>
            </a:fld>
            <a:endParaRPr lang="en-IE" dirty="0"/>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1410155"/>
            <a:ext cx="10515600" cy="816904"/>
          </a:xfrm>
          <a:solidFill>
            <a:schemeClr val="bg1"/>
          </a:solidFill>
        </p:spPr>
        <p:txBody>
          <a:bodyPr lIns="180000"/>
          <a:lstStyle/>
          <a:p>
            <a:r>
              <a:rPr lang="en-US"/>
              <a:t>Click to edit Master title style</a:t>
            </a:r>
            <a:endParaRPr lang="en-IE" dirty="0"/>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2482397"/>
            <a:ext cx="10515600" cy="587375"/>
          </a:xfrm>
        </p:spPr>
        <p:txBody>
          <a:bodyPr>
            <a:noAutofit/>
          </a:bodyPr>
          <a:lstStyle>
            <a:lvl1pPr marL="0" indent="0">
              <a:buNone/>
              <a:defRPr sz="2000">
                <a:solidFill>
                  <a:schemeClr val="tx2"/>
                </a:solidFill>
              </a:defRPr>
            </a:lvl1pPr>
          </a:lstStyle>
          <a:p>
            <a:pPr lvl="0"/>
            <a:r>
              <a:rPr lang="en-US"/>
              <a:t>Click to edit Master text styles</a:t>
            </a:r>
          </a:p>
        </p:txBody>
      </p:sp>
      <p:pic>
        <p:nvPicPr>
          <p:cNvPr id="5" name="Picture 4" descr="A blue flag with yellow stars&#10;&#10;Description automatically generated">
            <a:extLst>
              <a:ext uri="{FF2B5EF4-FFF2-40B4-BE49-F238E27FC236}">
                <a16:creationId xmlns:a16="http://schemas.microsoft.com/office/drawing/2014/main" id="{D7151F52-9DDF-CEC4-58EC-587B7A1D779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8" name="Picture 7" descr="A blue flag with yellow stars&#10;&#10;Description automatically generated">
            <a:extLst>
              <a:ext uri="{FF2B5EF4-FFF2-40B4-BE49-F238E27FC236}">
                <a16:creationId xmlns:a16="http://schemas.microsoft.com/office/drawing/2014/main" id="{8B94F84F-1590-9DE6-C3AC-9FBA58E40EF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
        <p:nvSpPr>
          <p:cNvPr id="10" name="Footer Placeholder 8">
            <a:extLst>
              <a:ext uri="{FF2B5EF4-FFF2-40B4-BE49-F238E27FC236}">
                <a16:creationId xmlns:a16="http://schemas.microsoft.com/office/drawing/2014/main" id="{6D8387C3-85B8-44CF-42FB-C414F5876B21}"/>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3498516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and body text 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solidFill>
            <a:schemeClr val="bg1"/>
          </a:solidFill>
        </p:spPr>
        <p:txBody>
          <a:bodyPr/>
          <a:lstStyle/>
          <a:p>
            <a:r>
              <a:rPr lang="en-US"/>
              <a:t>Click to edit Master title style</a:t>
            </a:r>
            <a:endParaRPr lang="en-IE" dirty="0"/>
          </a:p>
        </p:txBody>
      </p:sp>
      <p:sp>
        <p:nvSpPr>
          <p:cNvPr id="7" name="Text Placeholder 2">
            <a:extLst>
              <a:ext uri="{FF2B5EF4-FFF2-40B4-BE49-F238E27FC236}">
                <a16:creationId xmlns:a16="http://schemas.microsoft.com/office/drawing/2014/main" id="{ABBD8A8F-01F7-069C-2D69-AFCA2F78DFC9}"/>
              </a:ext>
            </a:extLst>
          </p:cNvPr>
          <p:cNvSpPr>
            <a:spLocks noGrp="1"/>
          </p:cNvSpPr>
          <p:nvPr>
            <p:ph idx="1"/>
          </p:nvPr>
        </p:nvSpPr>
        <p:spPr>
          <a:xfrm>
            <a:off x="838200" y="1825625"/>
            <a:ext cx="10515600" cy="3638473"/>
          </a:xfrm>
          <a:prstGeom prst="rect">
            <a:avLst/>
          </a:prstGeom>
        </p:spPr>
        <p:txBody>
          <a:bodyPr vert="horz" lIns="144000" tIns="144000" rIns="144000" bIns="144000" rtlCol="0">
            <a:noAutofit/>
          </a:bodyPr>
          <a:lstStyle>
            <a:lvl1pPr marL="0" indent="0">
              <a:buNone/>
              <a:defRPr sz="2000"/>
            </a:lvl1pPr>
          </a:lstStyle>
          <a:p>
            <a:pPr lvl="0"/>
            <a:r>
              <a:rPr lang="en-US"/>
              <a:t>Click to edit Master text styles</a:t>
            </a:r>
          </a:p>
        </p:txBody>
      </p:sp>
      <p:sp>
        <p:nvSpPr>
          <p:cNvPr id="3" name="Slide Number Placeholder 5">
            <a:extLst>
              <a:ext uri="{FF2B5EF4-FFF2-40B4-BE49-F238E27FC236}">
                <a16:creationId xmlns:a16="http://schemas.microsoft.com/office/drawing/2014/main" id="{487499CD-21D1-84C4-7FD1-F33A396395B0}"/>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5" name="Footer Placeholder 8">
            <a:extLst>
              <a:ext uri="{FF2B5EF4-FFF2-40B4-BE49-F238E27FC236}">
                <a16:creationId xmlns:a16="http://schemas.microsoft.com/office/drawing/2014/main" id="{3A7104ED-A036-D2F4-B40F-5A65C505AC4E}"/>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1399228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body text and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lstStyle/>
          <a:p>
            <a:r>
              <a:rPr lang="en-US"/>
              <a:t>Click to edit Master title style</a:t>
            </a:r>
            <a:endParaRPr lang="en-IE" dirty="0"/>
          </a:p>
        </p:txBody>
      </p:sp>
      <p:sp>
        <p:nvSpPr>
          <p:cNvPr id="6" name="Text Placeholder 2">
            <a:extLst>
              <a:ext uri="{FF2B5EF4-FFF2-40B4-BE49-F238E27FC236}">
                <a16:creationId xmlns:a16="http://schemas.microsoft.com/office/drawing/2014/main" id="{509BE7C2-2602-0313-8D83-EAB1C755A713}"/>
              </a:ext>
            </a:extLst>
          </p:cNvPr>
          <p:cNvSpPr>
            <a:spLocks noGrp="1"/>
          </p:cNvSpPr>
          <p:nvPr>
            <p:ph idx="1"/>
          </p:nvPr>
        </p:nvSpPr>
        <p:spPr>
          <a:xfrm>
            <a:off x="838200" y="1825625"/>
            <a:ext cx="10515600" cy="3638473"/>
          </a:xfrm>
          <a:prstGeom prst="rect">
            <a:avLst/>
          </a:prstGeom>
        </p:spPr>
        <p:txBody>
          <a:bodyPr vert="horz" lIns="144000" tIns="144000" rIns="144000" bIns="144000" rtlCol="0">
            <a:noAutofit/>
          </a:bodyPr>
          <a:lstStyle>
            <a:lvl1pPr marL="342900" indent="-342900">
              <a:buClr>
                <a:schemeClr val="tx2"/>
              </a:buClr>
              <a:buSzPct val="150000"/>
              <a:buFont typeface="Arial" panose="020B0604020202020204" pitchFamily="34" charset="0"/>
              <a:buChar char="•"/>
              <a:defRPr sz="2000"/>
            </a:lvl1pPr>
            <a:lvl2pPr>
              <a:buClr>
                <a:schemeClr val="tx2"/>
              </a:buClr>
              <a:buSzPct val="100000"/>
              <a:defRPr sz="1800"/>
            </a:lvl2pPr>
            <a:lvl3pPr>
              <a:buClr>
                <a:schemeClr val="tx2"/>
              </a:buClr>
              <a:defRPr sz="1600"/>
            </a:lvl3pPr>
            <a:lvl4pPr>
              <a:buClr>
                <a:schemeClr val="tx2"/>
              </a:buClr>
              <a:defRPr sz="1400"/>
            </a:lvl4pPr>
          </a:lstStyle>
          <a:p>
            <a:pPr lvl="0"/>
            <a:r>
              <a:rPr lang="en-US"/>
              <a:t>Click to edit Master text styles</a:t>
            </a:r>
          </a:p>
          <a:p>
            <a:pPr lvl="1"/>
            <a:r>
              <a:rPr lang="en-US"/>
              <a:t>Second level</a:t>
            </a:r>
          </a:p>
          <a:p>
            <a:pPr lvl="2"/>
            <a:r>
              <a:rPr lang="en-US"/>
              <a:t>Third level</a:t>
            </a:r>
          </a:p>
        </p:txBody>
      </p:sp>
      <p:sp>
        <p:nvSpPr>
          <p:cNvPr id="3" name="Slide Number Placeholder 5">
            <a:extLst>
              <a:ext uri="{FF2B5EF4-FFF2-40B4-BE49-F238E27FC236}">
                <a16:creationId xmlns:a16="http://schemas.microsoft.com/office/drawing/2014/main" id="{5D43C2E6-DFE0-78B7-AEF2-E94F28383CAA}"/>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5" name="Footer Placeholder 8">
            <a:extLst>
              <a:ext uri="{FF2B5EF4-FFF2-40B4-BE49-F238E27FC236}">
                <a16:creationId xmlns:a16="http://schemas.microsoft.com/office/drawing/2014/main" id="{2BE520F0-58F1-06F4-10C5-832EFDCE68DF}"/>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2749006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body text two column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1855706"/>
            <a:ext cx="5019675" cy="3271102"/>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6" name="Content Placeholder 2">
            <a:extLst>
              <a:ext uri="{FF2B5EF4-FFF2-40B4-BE49-F238E27FC236}">
                <a16:creationId xmlns:a16="http://schemas.microsoft.com/office/drawing/2014/main" id="{5F39DED1-43B7-A54B-D3D7-54792E535D26}"/>
              </a:ext>
            </a:extLst>
          </p:cNvPr>
          <p:cNvSpPr>
            <a:spLocks noGrp="1"/>
          </p:cNvSpPr>
          <p:nvPr>
            <p:ph sz="half" idx="10"/>
          </p:nvPr>
        </p:nvSpPr>
        <p:spPr>
          <a:xfrm>
            <a:off x="6334125" y="1855706"/>
            <a:ext cx="5019675" cy="3271102"/>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B9416748-3994-A02A-B7BD-AC8272883D95}"/>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7" name="Footer Placeholder 8">
            <a:extLst>
              <a:ext uri="{FF2B5EF4-FFF2-40B4-BE49-F238E27FC236}">
                <a16:creationId xmlns:a16="http://schemas.microsoft.com/office/drawing/2014/main" id="{6A56761B-AC86-49AF-4B3B-2CCCDB7A47B8}"/>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3885691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body text two columns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1855706"/>
            <a:ext cx="5019675" cy="3271102"/>
          </a:xfrm>
          <a:solidFill>
            <a:schemeClr val="tx2"/>
          </a:solid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5" name="Content Placeholder 2">
            <a:extLst>
              <a:ext uri="{FF2B5EF4-FFF2-40B4-BE49-F238E27FC236}">
                <a16:creationId xmlns:a16="http://schemas.microsoft.com/office/drawing/2014/main" id="{DC0E4D59-AF6A-8993-094A-5A4FED57EA37}"/>
              </a:ext>
            </a:extLst>
          </p:cNvPr>
          <p:cNvSpPr>
            <a:spLocks noGrp="1"/>
          </p:cNvSpPr>
          <p:nvPr>
            <p:ph sz="half" idx="10"/>
          </p:nvPr>
        </p:nvSpPr>
        <p:spPr>
          <a:xfrm>
            <a:off x="6334125" y="1855706"/>
            <a:ext cx="5019675" cy="3271102"/>
          </a:xfrm>
          <a:solidFill>
            <a:schemeClr val="tx2"/>
          </a:solid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8C3588F2-1E00-50BC-0820-CB663EE9719E}"/>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7" name="Footer Placeholder 8">
            <a:extLst>
              <a:ext uri="{FF2B5EF4-FFF2-40B4-BE49-F238E27FC236}">
                <a16:creationId xmlns:a16="http://schemas.microsoft.com/office/drawing/2014/main" id="{7575C568-2951-1529-11F7-C12F1B067788}"/>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159454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body text two columns with subtit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dirty="0"/>
          </a:p>
        </p:txBody>
      </p:sp>
      <p:sp>
        <p:nvSpPr>
          <p:cNvPr id="4" name="Content Placeholder 2">
            <a:extLst>
              <a:ext uri="{FF2B5EF4-FFF2-40B4-BE49-F238E27FC236}">
                <a16:creationId xmlns:a16="http://schemas.microsoft.com/office/drawing/2014/main" id="{E0920A60-FD35-93DC-D952-15BAEF0C0BB5}"/>
              </a:ext>
            </a:extLst>
          </p:cNvPr>
          <p:cNvSpPr>
            <a:spLocks noGrp="1"/>
          </p:cNvSpPr>
          <p:nvPr>
            <p:ph sz="half" idx="15" hasCustomPrompt="1"/>
          </p:nvPr>
        </p:nvSpPr>
        <p:spPr>
          <a:xfrm>
            <a:off x="838200" y="2029022"/>
            <a:ext cx="501967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dirty="0"/>
              <a:t>Click to add subtitle</a:t>
            </a:r>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2724150"/>
            <a:ext cx="5019675" cy="2536008"/>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26B8E071-31DF-2C06-04A9-3BC538CDA6CD}"/>
              </a:ext>
            </a:extLst>
          </p:cNvPr>
          <p:cNvSpPr>
            <a:spLocks noGrp="1"/>
          </p:cNvSpPr>
          <p:nvPr>
            <p:ph sz="half" idx="17" hasCustomPrompt="1"/>
          </p:nvPr>
        </p:nvSpPr>
        <p:spPr>
          <a:xfrm>
            <a:off x="6334126" y="2029022"/>
            <a:ext cx="501967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dirty="0"/>
              <a:t>Click to add subtitle</a:t>
            </a:r>
          </a:p>
        </p:txBody>
      </p:sp>
      <p:sp>
        <p:nvSpPr>
          <p:cNvPr id="5" name="Content Placeholder 2">
            <a:extLst>
              <a:ext uri="{FF2B5EF4-FFF2-40B4-BE49-F238E27FC236}">
                <a16:creationId xmlns:a16="http://schemas.microsoft.com/office/drawing/2014/main" id="{118A63BF-772E-9151-C37F-6751BC1781DA}"/>
              </a:ext>
            </a:extLst>
          </p:cNvPr>
          <p:cNvSpPr>
            <a:spLocks noGrp="1"/>
          </p:cNvSpPr>
          <p:nvPr>
            <p:ph sz="half" idx="16"/>
          </p:nvPr>
        </p:nvSpPr>
        <p:spPr>
          <a:xfrm>
            <a:off x="6334125" y="2724150"/>
            <a:ext cx="5019675" cy="2536008"/>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A10AA9BB-29EC-79EA-02CA-8452ADF649A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9" name="Footer Placeholder 8">
            <a:extLst>
              <a:ext uri="{FF2B5EF4-FFF2-40B4-BE49-F238E27FC236}">
                <a16:creationId xmlns:a16="http://schemas.microsoft.com/office/drawing/2014/main" id="{C1BA1A05-4F7E-D9F9-D094-9C9394F846EC}"/>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387298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body text two columns with subtitles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B8270BF-EE76-A46D-95E0-FB617042099B}"/>
              </a:ext>
            </a:extLst>
          </p:cNvPr>
          <p:cNvSpPr>
            <a:spLocks/>
          </p:cNvSpPr>
          <p:nvPr/>
        </p:nvSpPr>
        <p:spPr>
          <a:xfrm>
            <a:off x="0" y="1487978"/>
            <a:ext cx="12192000" cy="537002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2"/>
              </a:solidFill>
            </a:endParaRPr>
          </a:p>
        </p:txBody>
      </p:sp>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dirty="0"/>
          </a:p>
        </p:txBody>
      </p:sp>
      <p:sp>
        <p:nvSpPr>
          <p:cNvPr id="4" name="Content Placeholder 2">
            <a:extLst>
              <a:ext uri="{FF2B5EF4-FFF2-40B4-BE49-F238E27FC236}">
                <a16:creationId xmlns:a16="http://schemas.microsoft.com/office/drawing/2014/main" id="{E0920A60-FD35-93DC-D952-15BAEF0C0BB5}"/>
              </a:ext>
            </a:extLst>
          </p:cNvPr>
          <p:cNvSpPr>
            <a:spLocks noGrp="1"/>
          </p:cNvSpPr>
          <p:nvPr>
            <p:ph sz="half" idx="15" hasCustomPrompt="1"/>
          </p:nvPr>
        </p:nvSpPr>
        <p:spPr>
          <a:xfrm>
            <a:off x="838200" y="2029022"/>
            <a:ext cx="5019674" cy="460375"/>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tx2"/>
                </a:solidFill>
              </a:defRPr>
            </a:lvl1pPr>
          </a:lstStyle>
          <a:p>
            <a:pPr lvl="0"/>
            <a:r>
              <a:rPr lang="en-US" dirty="0"/>
              <a:t>Click to add subtitle</a:t>
            </a:r>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2724150"/>
            <a:ext cx="5019675" cy="2536008"/>
          </a:xfrm>
          <a:no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26B8E071-31DF-2C06-04A9-3BC538CDA6CD}"/>
              </a:ext>
            </a:extLst>
          </p:cNvPr>
          <p:cNvSpPr>
            <a:spLocks noGrp="1"/>
          </p:cNvSpPr>
          <p:nvPr>
            <p:ph sz="half" idx="17" hasCustomPrompt="1"/>
          </p:nvPr>
        </p:nvSpPr>
        <p:spPr>
          <a:xfrm>
            <a:off x="6334126" y="2029022"/>
            <a:ext cx="5019674" cy="460375"/>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tx2"/>
                </a:solidFill>
              </a:defRPr>
            </a:lvl1pPr>
          </a:lstStyle>
          <a:p>
            <a:pPr lvl="0"/>
            <a:r>
              <a:rPr lang="en-US" dirty="0"/>
              <a:t>Click to add subtitle</a:t>
            </a:r>
          </a:p>
        </p:txBody>
      </p:sp>
      <p:sp>
        <p:nvSpPr>
          <p:cNvPr id="5" name="Content Placeholder 2">
            <a:extLst>
              <a:ext uri="{FF2B5EF4-FFF2-40B4-BE49-F238E27FC236}">
                <a16:creationId xmlns:a16="http://schemas.microsoft.com/office/drawing/2014/main" id="{118A63BF-772E-9151-C37F-6751BC1781DA}"/>
              </a:ext>
            </a:extLst>
          </p:cNvPr>
          <p:cNvSpPr>
            <a:spLocks noGrp="1"/>
          </p:cNvSpPr>
          <p:nvPr>
            <p:ph sz="half" idx="16"/>
          </p:nvPr>
        </p:nvSpPr>
        <p:spPr>
          <a:xfrm>
            <a:off x="6334125" y="2724150"/>
            <a:ext cx="5019675" cy="2536008"/>
          </a:xfrm>
          <a:no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pic>
        <p:nvPicPr>
          <p:cNvPr id="10" name="Picture 9" descr="A blue flag with yellow stars and stripes&#10;&#10;Description automatically generated">
            <a:extLst>
              <a:ext uri="{FF2B5EF4-FFF2-40B4-BE49-F238E27FC236}">
                <a16:creationId xmlns:a16="http://schemas.microsoft.com/office/drawing/2014/main" id="{7262511B-BA2E-7984-66D6-B5152DA09D7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11" name="Picture 10" descr="A blue flag with yellow stars and stripes&#10;&#10;Description automatically generated">
            <a:extLst>
              <a:ext uri="{FF2B5EF4-FFF2-40B4-BE49-F238E27FC236}">
                <a16:creationId xmlns:a16="http://schemas.microsoft.com/office/drawing/2014/main" id="{DB557BE9-B8DC-E601-A0F8-16CD84F9181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9" name="Slide Number Placeholder 5">
            <a:extLst>
              <a:ext uri="{FF2B5EF4-FFF2-40B4-BE49-F238E27FC236}">
                <a16:creationId xmlns:a16="http://schemas.microsoft.com/office/drawing/2014/main" id="{BEFAC7B2-2467-A72A-9F8B-CBD0FB0D8C4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
        <p:nvSpPr>
          <p:cNvPr id="12" name="Footer Placeholder 8">
            <a:extLst>
              <a:ext uri="{FF2B5EF4-FFF2-40B4-BE49-F238E27FC236}">
                <a16:creationId xmlns:a16="http://schemas.microsoft.com/office/drawing/2014/main" id="{D838E642-5C12-54DE-94A0-3EDA044A547F}"/>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42236665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body text two columns colured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CCFB38-4E5F-126B-A212-3CBD911F9836}"/>
              </a:ext>
            </a:extLst>
          </p:cNvPr>
          <p:cNvSpPr>
            <a:spLocks noGrp="1" noRot="1" noMove="1" noResize="1" noEditPoints="1" noAdjustHandles="1" noChangeArrowheads="1" noChangeShapeType="1"/>
          </p:cNvSpPr>
          <p:nvPr/>
        </p:nvSpPr>
        <p:spPr>
          <a:xfrm>
            <a:off x="0" y="1487978"/>
            <a:ext cx="12192000" cy="537002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2587083"/>
            <a:ext cx="4670502" cy="2899317"/>
          </a:xfrm>
          <a:noFill/>
        </p:spPr>
        <p:txBody>
          <a:bodyPr>
            <a:noAutofit/>
          </a:bodyPr>
          <a:lstStyle>
            <a:lvl1pPr marL="0" indent="0">
              <a:buNone/>
              <a:defRPr sz="2000">
                <a:solidFill>
                  <a:schemeClr val="bg1"/>
                </a:solidFill>
              </a:defRPr>
            </a:lvl1pPr>
          </a:lstStyle>
          <a:p>
            <a:pPr lvl="0"/>
            <a:r>
              <a:rPr lang="en-US"/>
              <a:t>Click to edit Master text styles</a:t>
            </a:r>
          </a:p>
        </p:txBody>
      </p:sp>
      <p:sp>
        <p:nvSpPr>
          <p:cNvPr id="4" name="Content Placeholder 3">
            <a:extLst>
              <a:ext uri="{FF2B5EF4-FFF2-40B4-BE49-F238E27FC236}">
                <a16:creationId xmlns:a16="http://schemas.microsoft.com/office/drawing/2014/main" id="{AE36259F-C7F8-D963-3DFD-92239B4D3FA2}"/>
              </a:ext>
            </a:extLst>
          </p:cNvPr>
          <p:cNvSpPr>
            <a:spLocks noGrp="1"/>
          </p:cNvSpPr>
          <p:nvPr>
            <p:ph sz="half" idx="2"/>
          </p:nvPr>
        </p:nvSpPr>
        <p:spPr>
          <a:xfrm>
            <a:off x="6172200" y="2587083"/>
            <a:ext cx="5181600" cy="2899317"/>
          </a:xfrm>
          <a:noFill/>
        </p:spPr>
        <p:txBody>
          <a:bodyPr>
            <a:noAutofit/>
          </a:bodyPr>
          <a:lstStyle>
            <a:lvl1pPr marL="0" indent="0">
              <a:buNone/>
              <a:defRPr sz="2000">
                <a:solidFill>
                  <a:schemeClr val="bg1"/>
                </a:solidFill>
              </a:defRPr>
            </a:lvl1pPr>
          </a:lstStyle>
          <a:p>
            <a:pPr lvl="0"/>
            <a:r>
              <a:rPr lang="en-US"/>
              <a:t>Click to edit Master text styles</a:t>
            </a:r>
          </a:p>
        </p:txBody>
      </p:sp>
      <p:pic>
        <p:nvPicPr>
          <p:cNvPr id="8" name="Picture 7" descr="A blue flag with yellow stars and stripes&#10;&#10;Description automatically generated">
            <a:extLst>
              <a:ext uri="{FF2B5EF4-FFF2-40B4-BE49-F238E27FC236}">
                <a16:creationId xmlns:a16="http://schemas.microsoft.com/office/drawing/2014/main" id="{02BBC44B-821F-21ED-8464-03E52169817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9" name="Picture 8" descr="A blue flag with yellow stars and stripes&#10;&#10;Description automatically generated">
            <a:extLst>
              <a:ext uri="{FF2B5EF4-FFF2-40B4-BE49-F238E27FC236}">
                <a16:creationId xmlns:a16="http://schemas.microsoft.com/office/drawing/2014/main" id="{22B46DA4-CDDE-5119-2E5E-AD549E681C9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5" name="Slide Number Placeholder 5">
            <a:extLst>
              <a:ext uri="{FF2B5EF4-FFF2-40B4-BE49-F238E27FC236}">
                <a16:creationId xmlns:a16="http://schemas.microsoft.com/office/drawing/2014/main" id="{4A321162-C08B-5D98-4E1F-FE50C321D819}"/>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
        <p:nvSpPr>
          <p:cNvPr id="10" name="Footer Placeholder 8">
            <a:extLst>
              <a:ext uri="{FF2B5EF4-FFF2-40B4-BE49-F238E27FC236}">
                <a16:creationId xmlns:a16="http://schemas.microsoft.com/office/drawing/2014/main" id="{75400899-1203-EA20-07C6-EFFB182F41FF}"/>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1816760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body text three columns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1989056"/>
            <a:ext cx="305507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11A8786C-FCBD-3783-706E-0CBF5B0343E3}"/>
              </a:ext>
            </a:extLst>
          </p:cNvPr>
          <p:cNvSpPr>
            <a:spLocks noGrp="1"/>
          </p:cNvSpPr>
          <p:nvPr>
            <p:ph sz="half" idx="10"/>
          </p:nvPr>
        </p:nvSpPr>
        <p:spPr>
          <a:xfrm>
            <a:off x="4629467" y="1989056"/>
            <a:ext cx="305640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12" name="Content Placeholder 2">
            <a:extLst>
              <a:ext uri="{FF2B5EF4-FFF2-40B4-BE49-F238E27FC236}">
                <a16:creationId xmlns:a16="http://schemas.microsoft.com/office/drawing/2014/main" id="{F4DC31AC-D39C-A8A3-ED76-D3399E224DE3}"/>
              </a:ext>
            </a:extLst>
          </p:cNvPr>
          <p:cNvSpPr>
            <a:spLocks noGrp="1"/>
          </p:cNvSpPr>
          <p:nvPr>
            <p:ph sz="half" idx="11"/>
          </p:nvPr>
        </p:nvSpPr>
        <p:spPr>
          <a:xfrm>
            <a:off x="8297400" y="1989056"/>
            <a:ext cx="305640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5" name="Slide Number Placeholder 5">
            <a:extLst>
              <a:ext uri="{FF2B5EF4-FFF2-40B4-BE49-F238E27FC236}">
                <a16:creationId xmlns:a16="http://schemas.microsoft.com/office/drawing/2014/main" id="{6D635DEE-A882-2487-2337-D6BB66A7AF8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6" name="Footer Placeholder 8">
            <a:extLst>
              <a:ext uri="{FF2B5EF4-FFF2-40B4-BE49-F238E27FC236}">
                <a16:creationId xmlns:a16="http://schemas.microsoft.com/office/drawing/2014/main" id="{440D1373-D055-D2EC-8197-171DDBDADDD6}"/>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2101730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body text three column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1989056"/>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AFF39438-760E-ED2B-8243-319A5EF04778}"/>
              </a:ext>
            </a:extLst>
          </p:cNvPr>
          <p:cNvSpPr>
            <a:spLocks noGrp="1"/>
          </p:cNvSpPr>
          <p:nvPr>
            <p:ph sz="half" idx="10"/>
          </p:nvPr>
        </p:nvSpPr>
        <p:spPr>
          <a:xfrm>
            <a:off x="4568465" y="1989055"/>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B6FA7DAD-79FF-9241-7523-B9F28613FBC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5" name="Content Placeholder 2">
            <a:extLst>
              <a:ext uri="{FF2B5EF4-FFF2-40B4-BE49-F238E27FC236}">
                <a16:creationId xmlns:a16="http://schemas.microsoft.com/office/drawing/2014/main" id="{C2284C9D-0459-8584-A6B3-FFE83837141D}"/>
              </a:ext>
            </a:extLst>
          </p:cNvPr>
          <p:cNvSpPr>
            <a:spLocks noGrp="1"/>
          </p:cNvSpPr>
          <p:nvPr>
            <p:ph sz="half" idx="11"/>
          </p:nvPr>
        </p:nvSpPr>
        <p:spPr>
          <a:xfrm>
            <a:off x="8298730" y="1989055"/>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
        <p:nvSpPr>
          <p:cNvPr id="8" name="Footer Placeholder 8">
            <a:extLst>
              <a:ext uri="{FF2B5EF4-FFF2-40B4-BE49-F238E27FC236}">
                <a16:creationId xmlns:a16="http://schemas.microsoft.com/office/drawing/2014/main" id="{9454014D-FC40-DABB-5F97-62E05A376F6A}"/>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18724403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body text three columns with subtit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dirty="0"/>
          </a:p>
        </p:txBody>
      </p:sp>
      <p:sp>
        <p:nvSpPr>
          <p:cNvPr id="3" name="Content Placeholder 2">
            <a:extLst>
              <a:ext uri="{FF2B5EF4-FFF2-40B4-BE49-F238E27FC236}">
                <a16:creationId xmlns:a16="http://schemas.microsoft.com/office/drawing/2014/main" id="{389E2655-E9DF-246B-F4FD-D62B2B37A4B3}"/>
              </a:ext>
            </a:extLst>
          </p:cNvPr>
          <p:cNvSpPr>
            <a:spLocks noGrp="1"/>
          </p:cNvSpPr>
          <p:nvPr>
            <p:ph sz="half" idx="15" hasCustomPrompt="1"/>
          </p:nvPr>
        </p:nvSpPr>
        <p:spPr>
          <a:xfrm>
            <a:off x="838200" y="2029022"/>
            <a:ext cx="304564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dirty="0"/>
              <a:t>Click to add subtitle</a:t>
            </a:r>
          </a:p>
        </p:txBody>
      </p:sp>
      <p:sp>
        <p:nvSpPr>
          <p:cNvPr id="14" name="Content Placeholder 2">
            <a:extLst>
              <a:ext uri="{FF2B5EF4-FFF2-40B4-BE49-F238E27FC236}">
                <a16:creationId xmlns:a16="http://schemas.microsoft.com/office/drawing/2014/main" id="{A1C7A71E-B4AA-350C-C619-6CD926C5FB05}"/>
              </a:ext>
            </a:extLst>
          </p:cNvPr>
          <p:cNvSpPr>
            <a:spLocks noGrp="1"/>
          </p:cNvSpPr>
          <p:nvPr>
            <p:ph sz="half" idx="1"/>
          </p:nvPr>
        </p:nvSpPr>
        <p:spPr>
          <a:xfrm>
            <a:off x="838200" y="2690199"/>
            <a:ext cx="3045644" cy="2598238"/>
          </a:xfrm>
        </p:spPr>
        <p:txBody>
          <a:bodyPr>
            <a:noAutofit/>
          </a:bodyPr>
          <a:lstStyle>
            <a:lvl1pPr marL="0" inden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0B64B145-4048-55E1-B2E9-6B27CC0E5870}"/>
              </a:ext>
            </a:extLst>
          </p:cNvPr>
          <p:cNvSpPr>
            <a:spLocks noGrp="1"/>
          </p:cNvSpPr>
          <p:nvPr>
            <p:ph sz="half" idx="16" hasCustomPrompt="1"/>
          </p:nvPr>
        </p:nvSpPr>
        <p:spPr>
          <a:xfrm>
            <a:off x="4586925" y="2010169"/>
            <a:ext cx="3132055"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dirty="0"/>
              <a:t>Click to add subtitle</a:t>
            </a:r>
          </a:p>
        </p:txBody>
      </p:sp>
      <p:sp>
        <p:nvSpPr>
          <p:cNvPr id="16" name="Content Placeholder 2">
            <a:extLst>
              <a:ext uri="{FF2B5EF4-FFF2-40B4-BE49-F238E27FC236}">
                <a16:creationId xmlns:a16="http://schemas.microsoft.com/office/drawing/2014/main" id="{56044468-6F92-BCD9-357B-E33281665606}"/>
              </a:ext>
            </a:extLst>
          </p:cNvPr>
          <p:cNvSpPr>
            <a:spLocks noGrp="1"/>
          </p:cNvSpPr>
          <p:nvPr>
            <p:ph sz="half" idx="10"/>
          </p:nvPr>
        </p:nvSpPr>
        <p:spPr>
          <a:xfrm>
            <a:off x="4586926" y="2690199"/>
            <a:ext cx="3132055" cy="2598238"/>
          </a:xfrm>
        </p:spPr>
        <p:txBody>
          <a:bodyPr>
            <a:noAutofit/>
          </a:bodyPr>
          <a:lstStyle>
            <a:lvl1pPr marL="0" indent="0">
              <a:buNone/>
              <a:defRPr sz="2000">
                <a:solidFill>
                  <a:schemeClr val="tx1"/>
                </a:solidFill>
              </a:defRPr>
            </a:lvl1pPr>
          </a:lstStyle>
          <a:p>
            <a:pPr lvl="0"/>
            <a:r>
              <a:rPr lang="en-US"/>
              <a:t>Click to edit Master text styles</a:t>
            </a:r>
          </a:p>
        </p:txBody>
      </p:sp>
      <p:sp>
        <p:nvSpPr>
          <p:cNvPr id="5" name="Content Placeholder 2">
            <a:extLst>
              <a:ext uri="{FF2B5EF4-FFF2-40B4-BE49-F238E27FC236}">
                <a16:creationId xmlns:a16="http://schemas.microsoft.com/office/drawing/2014/main" id="{AE2839C1-28EB-C84A-8FE0-1EB86DE1BDEE}"/>
              </a:ext>
            </a:extLst>
          </p:cNvPr>
          <p:cNvSpPr>
            <a:spLocks noGrp="1"/>
          </p:cNvSpPr>
          <p:nvPr>
            <p:ph sz="half" idx="17" hasCustomPrompt="1"/>
          </p:nvPr>
        </p:nvSpPr>
        <p:spPr>
          <a:xfrm>
            <a:off x="8422064" y="2029022"/>
            <a:ext cx="304564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dirty="0"/>
              <a:t>Click to add subtitle</a:t>
            </a:r>
          </a:p>
        </p:txBody>
      </p:sp>
      <p:sp>
        <p:nvSpPr>
          <p:cNvPr id="18" name="Content Placeholder 2">
            <a:extLst>
              <a:ext uri="{FF2B5EF4-FFF2-40B4-BE49-F238E27FC236}">
                <a16:creationId xmlns:a16="http://schemas.microsoft.com/office/drawing/2014/main" id="{A1E8E11D-2B2A-C5C5-EFFC-16D798510576}"/>
              </a:ext>
            </a:extLst>
          </p:cNvPr>
          <p:cNvSpPr>
            <a:spLocks noGrp="1"/>
          </p:cNvSpPr>
          <p:nvPr>
            <p:ph sz="half" idx="11"/>
          </p:nvPr>
        </p:nvSpPr>
        <p:spPr>
          <a:xfrm>
            <a:off x="8422064" y="2690199"/>
            <a:ext cx="3045644" cy="2598238"/>
          </a:xfrm>
        </p:spPr>
        <p:txBody>
          <a:bodyPr>
            <a:noAutofit/>
          </a:bodyPr>
          <a:lstStyle>
            <a:lvl1pPr>
              <a:defRPr sz="2000">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US"/>
              <a:t>Click to edit Master text styles</a:t>
            </a:r>
          </a:p>
        </p:txBody>
      </p:sp>
      <p:sp>
        <p:nvSpPr>
          <p:cNvPr id="7" name="Slide Number Placeholder 5">
            <a:extLst>
              <a:ext uri="{FF2B5EF4-FFF2-40B4-BE49-F238E27FC236}">
                <a16:creationId xmlns:a16="http://schemas.microsoft.com/office/drawing/2014/main" id="{62761D88-1D18-A805-8D96-5BEBFEFE219D}"/>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8" name="Footer Placeholder 8">
            <a:extLst>
              <a:ext uri="{FF2B5EF4-FFF2-40B4-BE49-F238E27FC236}">
                <a16:creationId xmlns:a16="http://schemas.microsoft.com/office/drawing/2014/main" id="{C4BB2291-2147-D1C0-AB46-6D3DE9C2DA5F}"/>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17201717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ody text and image coloured backgroun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noAutofit/>
          </a:bodyPr>
          <a:lstStyle>
            <a:lvl1pPr>
              <a:defRPr>
                <a:solidFill>
                  <a:schemeClr val="tx1"/>
                </a:solidFill>
              </a:defRPr>
            </a:lvl1pPr>
          </a:lstStyle>
          <a:p>
            <a:r>
              <a:rPr lang="en-US"/>
              <a:t>Click to edit Master title style</a:t>
            </a:r>
            <a:endParaRPr lang="en-IE" dirty="0"/>
          </a:p>
        </p:txBody>
      </p:sp>
      <p:sp>
        <p:nvSpPr>
          <p:cNvPr id="7" name="Content Placeholder 2">
            <a:extLst>
              <a:ext uri="{FF2B5EF4-FFF2-40B4-BE49-F238E27FC236}">
                <a16:creationId xmlns:a16="http://schemas.microsoft.com/office/drawing/2014/main" id="{4F9DE773-46A1-EE6A-D3DF-FC96DCA4C7CB}"/>
              </a:ext>
            </a:extLst>
          </p:cNvPr>
          <p:cNvSpPr>
            <a:spLocks noGrp="1"/>
          </p:cNvSpPr>
          <p:nvPr>
            <p:ph sz="half" idx="1"/>
          </p:nvPr>
        </p:nvSpPr>
        <p:spPr>
          <a:xfrm>
            <a:off x="838200" y="1847851"/>
            <a:ext cx="4670502" cy="3638549"/>
          </a:xfrm>
          <a:noFill/>
        </p:spPr>
        <p:txBody>
          <a:bodyPr>
            <a:noAutofit/>
          </a:bodyPr>
          <a:lstStyle>
            <a:lvl1pPr marL="0" indent="0">
              <a:buNone/>
              <a:defRPr sz="2000">
                <a:solidFill>
                  <a:schemeClr val="tx1"/>
                </a:solidFill>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36CC71E5-FBEB-2751-9FF1-D81B32C5D665}"/>
              </a:ext>
            </a:extLst>
          </p:cNvPr>
          <p:cNvSpPr>
            <a:spLocks noGrp="1"/>
          </p:cNvSpPr>
          <p:nvPr>
            <p:ph type="pic" sz="quarter" idx="10"/>
          </p:nvPr>
        </p:nvSpPr>
        <p:spPr>
          <a:xfrm>
            <a:off x="6350002" y="1825625"/>
            <a:ext cx="5003800" cy="3638550"/>
          </a:xfrm>
          <a:solidFill>
            <a:schemeClr val="tx2"/>
          </a:solidFill>
          <a:ln w="76200">
            <a:noFill/>
          </a:ln>
          <a:effectLst/>
        </p:spPr>
        <p:txBody>
          <a:bodyPr/>
          <a:lstStyle>
            <a:lvl1pPr marL="0" indent="0">
              <a:buNone/>
              <a:defRPr>
                <a:solidFill>
                  <a:schemeClr val="bg2"/>
                </a:solidFill>
              </a:defRPr>
            </a:lvl1pPr>
          </a:lstStyle>
          <a:p>
            <a:r>
              <a:rPr lang="en-US"/>
              <a:t>Click icon to add picture</a:t>
            </a:r>
            <a:endParaRPr lang="en-IE" dirty="0"/>
          </a:p>
        </p:txBody>
      </p:sp>
      <p:pic>
        <p:nvPicPr>
          <p:cNvPr id="6" name="Picture 5" descr="A blue flag with yellow stars and stripes&#10;&#10;Description automatically generated">
            <a:extLst>
              <a:ext uri="{FF2B5EF4-FFF2-40B4-BE49-F238E27FC236}">
                <a16:creationId xmlns:a16="http://schemas.microsoft.com/office/drawing/2014/main" id="{93834467-B58A-08E2-AA0A-DB1D50F360B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5" name="Picture 4" descr="A blue flag with yellow stars and stripes&#10;&#10;Description automatically generated">
            <a:extLst>
              <a:ext uri="{FF2B5EF4-FFF2-40B4-BE49-F238E27FC236}">
                <a16:creationId xmlns:a16="http://schemas.microsoft.com/office/drawing/2014/main" id="{570F0233-3DB4-DD9F-5F0F-396910702D8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8" name="Slide Number Placeholder 5">
            <a:extLst>
              <a:ext uri="{FF2B5EF4-FFF2-40B4-BE49-F238E27FC236}">
                <a16:creationId xmlns:a16="http://schemas.microsoft.com/office/drawing/2014/main" id="{4A4DF5A1-9706-DCB7-1601-51D0F26AEF16}"/>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9" name="Footer Placeholder 8">
            <a:extLst>
              <a:ext uri="{FF2B5EF4-FFF2-40B4-BE49-F238E27FC236}">
                <a16:creationId xmlns:a16="http://schemas.microsoft.com/office/drawing/2014/main" id="{EFB7DFF0-1C84-8F6C-0408-2B151512616E}"/>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1325619573"/>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ody text and image ">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noAutofit/>
          </a:bodyPr>
          <a:lstStyle>
            <a:lvl1pPr>
              <a:defRPr>
                <a:solidFill>
                  <a:schemeClr val="bg2"/>
                </a:solidFill>
              </a:defRPr>
            </a:lvl1pPr>
          </a:lstStyle>
          <a:p>
            <a:r>
              <a:rPr lang="en-US"/>
              <a:t>Click to edit Master title style</a:t>
            </a:r>
            <a:endParaRPr lang="en-IE" dirty="0"/>
          </a:p>
        </p:txBody>
      </p:sp>
      <p:sp>
        <p:nvSpPr>
          <p:cNvPr id="5" name="Content Placeholder 2">
            <a:extLst>
              <a:ext uri="{FF2B5EF4-FFF2-40B4-BE49-F238E27FC236}">
                <a16:creationId xmlns:a16="http://schemas.microsoft.com/office/drawing/2014/main" id="{CA9BD169-F6A4-2E23-F2D4-B7DED1FC9941}"/>
              </a:ext>
            </a:extLst>
          </p:cNvPr>
          <p:cNvSpPr>
            <a:spLocks noGrp="1"/>
          </p:cNvSpPr>
          <p:nvPr>
            <p:ph sz="half" idx="1"/>
          </p:nvPr>
        </p:nvSpPr>
        <p:spPr>
          <a:xfrm>
            <a:off x="838200" y="1847851"/>
            <a:ext cx="4670502" cy="3638549"/>
          </a:xfrm>
          <a:noFill/>
        </p:spPr>
        <p:txBody>
          <a:bodyPr>
            <a:noAutofit/>
          </a:bodyPr>
          <a:lstStyle>
            <a:lvl1pPr marL="0" indent="0">
              <a:buNone/>
              <a:defRPr sz="2000">
                <a:solidFill>
                  <a:schemeClr val="bg1"/>
                </a:solidFill>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36CC71E5-FBEB-2751-9FF1-D81B32C5D665}"/>
              </a:ext>
            </a:extLst>
          </p:cNvPr>
          <p:cNvSpPr>
            <a:spLocks noGrp="1"/>
          </p:cNvSpPr>
          <p:nvPr>
            <p:ph type="pic" sz="quarter" idx="10"/>
          </p:nvPr>
        </p:nvSpPr>
        <p:spPr>
          <a:xfrm>
            <a:off x="6350002" y="1825625"/>
            <a:ext cx="5003800" cy="3638550"/>
          </a:xfrm>
          <a:solidFill>
            <a:schemeClr val="tx2"/>
          </a:solidFill>
          <a:ln w="76200">
            <a:noFill/>
          </a:ln>
          <a:effectLst/>
        </p:spPr>
        <p:txBody>
          <a:bodyPr/>
          <a:lstStyle>
            <a:lvl1pPr marL="0" indent="0">
              <a:buNone/>
              <a:defRPr>
                <a:solidFill>
                  <a:schemeClr val="bg2"/>
                </a:solidFill>
              </a:defRPr>
            </a:lvl1pPr>
          </a:lstStyle>
          <a:p>
            <a:r>
              <a:rPr lang="en-US"/>
              <a:t>Click icon to add picture</a:t>
            </a:r>
            <a:endParaRPr lang="en-IE" dirty="0"/>
          </a:p>
        </p:txBody>
      </p:sp>
      <p:sp>
        <p:nvSpPr>
          <p:cNvPr id="6" name="Slide Number Placeholder 5">
            <a:extLst>
              <a:ext uri="{FF2B5EF4-FFF2-40B4-BE49-F238E27FC236}">
                <a16:creationId xmlns:a16="http://schemas.microsoft.com/office/drawing/2014/main" id="{880C2FD4-3B80-FE70-83EA-C9956AF116F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
        <p:nvSpPr>
          <p:cNvPr id="7" name="Footer Placeholder 8">
            <a:extLst>
              <a:ext uri="{FF2B5EF4-FFF2-40B4-BE49-F238E27FC236}">
                <a16:creationId xmlns:a16="http://schemas.microsoft.com/office/drawing/2014/main" id="{B7624A9B-CC72-EEB9-2AE2-FDB9629A0998}"/>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bg1"/>
                </a:solidFill>
                <a:latin typeface="+mn-lt"/>
              </a:defRPr>
            </a:lvl1pPr>
          </a:lstStyle>
          <a:p>
            <a:endParaRPr lang="en-IE" dirty="0"/>
          </a:p>
        </p:txBody>
      </p:sp>
    </p:spTree>
    <p:extLst>
      <p:ext uri="{BB962C8B-B14F-4D97-AF65-F5344CB8AC3E}">
        <p14:creationId xmlns:p14="http://schemas.microsoft.com/office/powerpoint/2010/main" val="2085923797"/>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dy text and 4 images ">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lstStyle>
            <a:lvl1pPr>
              <a:defRPr>
                <a:solidFill>
                  <a:schemeClr val="bg2"/>
                </a:solidFill>
              </a:defRPr>
            </a:lvl1pPr>
          </a:lstStyle>
          <a:p>
            <a:r>
              <a:rPr lang="en-US"/>
              <a:t>Click to edit Master title style</a:t>
            </a:r>
            <a:endParaRPr lang="en-IE" dirty="0"/>
          </a:p>
        </p:txBody>
      </p:sp>
      <p:sp>
        <p:nvSpPr>
          <p:cNvPr id="3" name="Google Shape;91;p33">
            <a:extLst>
              <a:ext uri="{FF2B5EF4-FFF2-40B4-BE49-F238E27FC236}">
                <a16:creationId xmlns:a16="http://schemas.microsoft.com/office/drawing/2014/main" id="{A9F38C94-2545-ED67-4909-C5A475FCF803}"/>
              </a:ext>
            </a:extLst>
          </p:cNvPr>
          <p:cNvSpPr>
            <a:spLocks noGrp="1"/>
          </p:cNvSpPr>
          <p:nvPr>
            <p:ph type="pic" idx="2"/>
          </p:nvPr>
        </p:nvSpPr>
        <p:spPr>
          <a:xfrm>
            <a:off x="3538332" y="2197664"/>
            <a:ext cx="2461591" cy="1638158"/>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dirty="0"/>
          </a:p>
        </p:txBody>
      </p:sp>
      <p:sp>
        <p:nvSpPr>
          <p:cNvPr id="10" name="Google Shape;95;p33">
            <a:extLst>
              <a:ext uri="{FF2B5EF4-FFF2-40B4-BE49-F238E27FC236}">
                <a16:creationId xmlns:a16="http://schemas.microsoft.com/office/drawing/2014/main" id="{45EC68E1-18F5-04CB-00B3-F8948F3B4F18}"/>
              </a:ext>
            </a:extLst>
          </p:cNvPr>
          <p:cNvSpPr>
            <a:spLocks noGrp="1"/>
          </p:cNvSpPr>
          <p:nvPr>
            <p:ph type="pic" idx="5"/>
          </p:nvPr>
        </p:nvSpPr>
        <p:spPr>
          <a:xfrm>
            <a:off x="6161035" y="2197663"/>
            <a:ext cx="2461593" cy="1638159"/>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dirty="0"/>
          </a:p>
        </p:txBody>
      </p:sp>
      <p:sp>
        <p:nvSpPr>
          <p:cNvPr id="13" name="Text Placeholder 12">
            <a:extLst>
              <a:ext uri="{FF2B5EF4-FFF2-40B4-BE49-F238E27FC236}">
                <a16:creationId xmlns:a16="http://schemas.microsoft.com/office/drawing/2014/main" id="{00A4763F-1C9A-B628-1609-DA5C75C90FC9}"/>
              </a:ext>
            </a:extLst>
          </p:cNvPr>
          <p:cNvSpPr>
            <a:spLocks noGrp="1"/>
          </p:cNvSpPr>
          <p:nvPr>
            <p:ph type="body" sz="quarter" idx="10"/>
          </p:nvPr>
        </p:nvSpPr>
        <p:spPr>
          <a:xfrm>
            <a:off x="8802758" y="2197100"/>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15" name="Google Shape;91;p33">
            <a:extLst>
              <a:ext uri="{FF2B5EF4-FFF2-40B4-BE49-F238E27FC236}">
                <a16:creationId xmlns:a16="http://schemas.microsoft.com/office/drawing/2014/main" id="{0AB5F208-A96D-CEBC-874F-7B719FD86FEB}"/>
              </a:ext>
            </a:extLst>
          </p:cNvPr>
          <p:cNvSpPr>
            <a:spLocks noGrp="1"/>
          </p:cNvSpPr>
          <p:nvPr>
            <p:ph type="pic" idx="11"/>
          </p:nvPr>
        </p:nvSpPr>
        <p:spPr>
          <a:xfrm>
            <a:off x="3538332" y="4031391"/>
            <a:ext cx="2461591" cy="1638158"/>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dirty="0"/>
          </a:p>
        </p:txBody>
      </p:sp>
      <p:sp>
        <p:nvSpPr>
          <p:cNvPr id="17" name="Google Shape;95;p33">
            <a:extLst>
              <a:ext uri="{FF2B5EF4-FFF2-40B4-BE49-F238E27FC236}">
                <a16:creationId xmlns:a16="http://schemas.microsoft.com/office/drawing/2014/main" id="{0AC28D44-5B34-89F9-D8AB-62E99E380E36}"/>
              </a:ext>
            </a:extLst>
          </p:cNvPr>
          <p:cNvSpPr>
            <a:spLocks noGrp="1"/>
          </p:cNvSpPr>
          <p:nvPr>
            <p:ph type="pic" idx="13"/>
          </p:nvPr>
        </p:nvSpPr>
        <p:spPr>
          <a:xfrm>
            <a:off x="6161035" y="4031390"/>
            <a:ext cx="2461593" cy="1638159"/>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dirty="0"/>
          </a:p>
        </p:txBody>
      </p:sp>
      <p:sp>
        <p:nvSpPr>
          <p:cNvPr id="18" name="Text Placeholder 12">
            <a:extLst>
              <a:ext uri="{FF2B5EF4-FFF2-40B4-BE49-F238E27FC236}">
                <a16:creationId xmlns:a16="http://schemas.microsoft.com/office/drawing/2014/main" id="{14095A4F-385F-CF4A-5E10-E3628D85F6C8}"/>
              </a:ext>
            </a:extLst>
          </p:cNvPr>
          <p:cNvSpPr>
            <a:spLocks noGrp="1"/>
          </p:cNvSpPr>
          <p:nvPr>
            <p:ph type="body" sz="quarter" idx="14"/>
          </p:nvPr>
        </p:nvSpPr>
        <p:spPr>
          <a:xfrm>
            <a:off x="8802758" y="4030827"/>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4" name="Text Placeholder 12">
            <a:extLst>
              <a:ext uri="{FF2B5EF4-FFF2-40B4-BE49-F238E27FC236}">
                <a16:creationId xmlns:a16="http://schemas.microsoft.com/office/drawing/2014/main" id="{092A6C90-A6CE-C107-4350-7906F5FDD7FC}"/>
              </a:ext>
            </a:extLst>
          </p:cNvPr>
          <p:cNvSpPr>
            <a:spLocks noGrp="1"/>
          </p:cNvSpPr>
          <p:nvPr>
            <p:ph type="body" sz="quarter" idx="15"/>
          </p:nvPr>
        </p:nvSpPr>
        <p:spPr>
          <a:xfrm>
            <a:off x="838839" y="2197100"/>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6" name="Text Placeholder 12">
            <a:extLst>
              <a:ext uri="{FF2B5EF4-FFF2-40B4-BE49-F238E27FC236}">
                <a16:creationId xmlns:a16="http://schemas.microsoft.com/office/drawing/2014/main" id="{FA45C4F8-1803-A72B-10DF-5927ABF6E406}"/>
              </a:ext>
            </a:extLst>
          </p:cNvPr>
          <p:cNvSpPr>
            <a:spLocks noGrp="1"/>
          </p:cNvSpPr>
          <p:nvPr>
            <p:ph type="body" sz="quarter" idx="16"/>
          </p:nvPr>
        </p:nvSpPr>
        <p:spPr>
          <a:xfrm>
            <a:off x="838839" y="4030827"/>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8" name="Slide Number Placeholder 5">
            <a:extLst>
              <a:ext uri="{FF2B5EF4-FFF2-40B4-BE49-F238E27FC236}">
                <a16:creationId xmlns:a16="http://schemas.microsoft.com/office/drawing/2014/main" id="{8F9C7B51-3F16-5ABF-3BE2-AA17BD10DB6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
        <p:nvSpPr>
          <p:cNvPr id="7" name="Footer Placeholder 8">
            <a:extLst>
              <a:ext uri="{FF2B5EF4-FFF2-40B4-BE49-F238E27FC236}">
                <a16:creationId xmlns:a16="http://schemas.microsoft.com/office/drawing/2014/main" id="{F256C38A-CD2B-89BF-A117-9ED92151C6AD}"/>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bg1"/>
                </a:solidFill>
                <a:latin typeface="+mn-lt"/>
              </a:defRPr>
            </a:lvl1pPr>
          </a:lstStyle>
          <a:p>
            <a:endParaRPr lang="en-IE" dirty="0"/>
          </a:p>
        </p:txBody>
      </p:sp>
    </p:spTree>
    <p:extLst>
      <p:ext uri="{BB962C8B-B14F-4D97-AF65-F5344CB8AC3E}">
        <p14:creationId xmlns:p14="http://schemas.microsoft.com/office/powerpoint/2010/main" val="3504727607"/>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xt and big photo">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3766457" y="589047"/>
            <a:ext cx="7587343" cy="717240"/>
          </a:xfrm>
          <a:solidFill>
            <a:schemeClr val="bg1"/>
          </a:solidFill>
        </p:spPr>
        <p:txBody>
          <a:bodyPr>
            <a:noAutofit/>
          </a:bodyPr>
          <a:lstStyle>
            <a:lvl1pPr>
              <a:defRPr sz="4400"/>
            </a:lvl1pPr>
          </a:lstStyle>
          <a:p>
            <a:r>
              <a:rPr lang="en-US"/>
              <a:t>Click to edit Master title style</a:t>
            </a:r>
            <a:endParaRPr lang="en-IE" dirty="0"/>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3766457" y="1895333"/>
            <a:ext cx="7587342" cy="3845577"/>
          </a:xfrm>
          <a:solidFill>
            <a:schemeClr val="bg1"/>
          </a:solidFill>
        </p:spPr>
        <p:txBody>
          <a:bodyPr>
            <a:noAutofit/>
          </a:bodyPr>
          <a:lstStyle>
            <a:lvl1pPr>
              <a:defRPr sz="2000"/>
            </a:lvl1pPr>
          </a:lstStyle>
          <a:p>
            <a:pPr lvl="0"/>
            <a:r>
              <a:rPr lang="en-US"/>
              <a:t>Click to edit Master text styles</a:t>
            </a:r>
          </a:p>
        </p:txBody>
      </p:sp>
      <p:sp>
        <p:nvSpPr>
          <p:cNvPr id="6" name="Footer Placeholder 8">
            <a:extLst>
              <a:ext uri="{FF2B5EF4-FFF2-40B4-BE49-F238E27FC236}">
                <a16:creationId xmlns:a16="http://schemas.microsoft.com/office/drawing/2014/main" id="{E7AFEC3F-1C21-3132-B967-9F0F25A5601F}"/>
              </a:ext>
            </a:extLst>
          </p:cNvPr>
          <p:cNvSpPr>
            <a:spLocks noGrp="1"/>
          </p:cNvSpPr>
          <p:nvPr>
            <p:ph type="ftr" sz="quarter" idx="3"/>
          </p:nvPr>
        </p:nvSpPr>
        <p:spPr>
          <a:xfrm>
            <a:off x="5502728" y="6268953"/>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14159177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xt and big photo coloured title 1">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6" name="Content Placeholder 2">
            <a:extLst>
              <a:ext uri="{FF2B5EF4-FFF2-40B4-BE49-F238E27FC236}">
                <a16:creationId xmlns:a16="http://schemas.microsoft.com/office/drawing/2014/main" id="{E2F83483-47D9-4712-A8D7-6CBF61775821}"/>
              </a:ext>
            </a:extLst>
          </p:cNvPr>
          <p:cNvSpPr>
            <a:spLocks noGrp="1"/>
          </p:cNvSpPr>
          <p:nvPr>
            <p:ph sz="half" idx="16" hasCustomPrompt="1"/>
          </p:nvPr>
        </p:nvSpPr>
        <p:spPr>
          <a:xfrm>
            <a:off x="125185" y="6162533"/>
            <a:ext cx="6090558" cy="390667"/>
          </a:xfrm>
          <a:solidFill>
            <a:schemeClr val="bg1"/>
          </a:solidFill>
        </p:spPr>
        <p:txBody>
          <a:bodyPr anchor="ctr">
            <a:noAutofit/>
          </a:bodyPr>
          <a:lstStyle>
            <a:lvl1pPr marL="0" indent="0">
              <a:buNone/>
              <a:defRPr sz="1800" i="1"/>
            </a:lvl1pPr>
          </a:lstStyle>
          <a:p>
            <a:pPr lvl="0"/>
            <a:r>
              <a:rPr lang="en-US" dirty="0"/>
              <a:t>Click to edit Master text styles (caption)</a:t>
            </a:r>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6215743" y="589047"/>
            <a:ext cx="5138057" cy="717240"/>
          </a:xfrm>
          <a:solidFill>
            <a:schemeClr val="bg1"/>
          </a:solidFill>
        </p:spPr>
        <p:txBody>
          <a:bodyPr lIns="72000" tIns="72000" rIns="72000" bIns="72000">
            <a:noAutofit/>
          </a:bodyPr>
          <a:lstStyle>
            <a:lvl1pPr>
              <a:defRPr sz="4400">
                <a:solidFill>
                  <a:schemeClr val="bg1"/>
                </a:solidFill>
                <a:highlight>
                  <a:srgbClr val="003399"/>
                </a:highlight>
              </a:defRPr>
            </a:lvl1pPr>
          </a:lstStyle>
          <a:p>
            <a:r>
              <a:rPr lang="en-US"/>
              <a:t>Click to edit Master title style</a:t>
            </a:r>
            <a:endParaRPr lang="en-IE" dirty="0"/>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6215743" y="1895333"/>
            <a:ext cx="5138056" cy="3845577"/>
          </a:xfrm>
          <a:solidFill>
            <a:schemeClr val="bg1"/>
          </a:solidFill>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37724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xt and big photo coloured titl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F035CA-6728-7746-C9FC-81382094BF06}"/>
              </a:ext>
            </a:extLst>
          </p:cNvPr>
          <p:cNvSpPr/>
          <p:nvPr/>
        </p:nvSpPr>
        <p:spPr>
          <a:xfrm>
            <a:off x="5388429" y="0"/>
            <a:ext cx="6803571" cy="6857999"/>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8" name="Content Placeholder 2">
            <a:extLst>
              <a:ext uri="{FF2B5EF4-FFF2-40B4-BE49-F238E27FC236}">
                <a16:creationId xmlns:a16="http://schemas.microsoft.com/office/drawing/2014/main" id="{4DE701F0-97E6-7792-DA18-AD6E08BC874A}"/>
              </a:ext>
            </a:extLst>
          </p:cNvPr>
          <p:cNvSpPr>
            <a:spLocks noGrp="1"/>
          </p:cNvSpPr>
          <p:nvPr>
            <p:ph sz="half" idx="16" hasCustomPrompt="1"/>
          </p:nvPr>
        </p:nvSpPr>
        <p:spPr>
          <a:xfrm>
            <a:off x="125185" y="6162533"/>
            <a:ext cx="6090558" cy="390667"/>
          </a:xfrm>
          <a:solidFill>
            <a:schemeClr val="bg1"/>
          </a:solidFill>
        </p:spPr>
        <p:txBody>
          <a:bodyPr anchor="ctr">
            <a:noAutofit/>
          </a:bodyPr>
          <a:lstStyle>
            <a:lvl1pPr marL="0" indent="0">
              <a:buNone/>
              <a:defRPr sz="1800" i="1"/>
            </a:lvl1pPr>
          </a:lstStyle>
          <a:p>
            <a:pPr lvl="0"/>
            <a:r>
              <a:rPr lang="en-US" dirty="0"/>
              <a:t>Click to edit Master text styles (caption)</a:t>
            </a:r>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6215743" y="589046"/>
            <a:ext cx="5138057" cy="1000267"/>
          </a:xfrm>
          <a:noFill/>
        </p:spPr>
        <p:txBody>
          <a:bodyPr lIns="72000" tIns="72000" rIns="72000" bIns="72000">
            <a:noAutofit/>
          </a:bodyPr>
          <a:lstStyle>
            <a:lvl1pPr>
              <a:defRPr sz="4400">
                <a:solidFill>
                  <a:schemeClr val="tx2"/>
                </a:solidFill>
                <a:highlight>
                  <a:srgbClr val="FFD34E"/>
                </a:highlight>
              </a:defRPr>
            </a:lvl1pPr>
          </a:lstStyle>
          <a:p>
            <a:r>
              <a:rPr lang="en-US"/>
              <a:t>Click to edit Master title style</a:t>
            </a:r>
            <a:endParaRPr lang="en-IE" dirty="0"/>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6215743" y="1895333"/>
            <a:ext cx="5138056" cy="3845577"/>
          </a:xfrm>
          <a:noFill/>
        </p:spPr>
        <p:txBody>
          <a:bodyPr>
            <a:noAutofit/>
          </a:bodyPr>
          <a:lstStyle>
            <a:lvl1pPr marL="0" indent="0">
              <a:buClr>
                <a:schemeClr val="bg1"/>
              </a:buClr>
              <a:buSzPct val="150000"/>
              <a:buFont typeface="Arial" panose="020B0604020202020204" pitchFamily="34" charset="0"/>
              <a:buNone/>
              <a:defRPr sz="2000">
                <a:solidFill>
                  <a:schemeClr val="bg1"/>
                </a:solidFill>
              </a:defRPr>
            </a:lvl1pPr>
          </a:lstStyle>
          <a:p>
            <a:pPr lvl="0"/>
            <a:r>
              <a:rPr lang="en-US"/>
              <a:t>Click to edit Master text styles</a:t>
            </a:r>
          </a:p>
        </p:txBody>
      </p:sp>
      <p:pic>
        <p:nvPicPr>
          <p:cNvPr id="6" name="Picture 5" descr="A blue flag with yellow stars and stripes&#10;&#10;Description automatically generated">
            <a:extLst>
              <a:ext uri="{FF2B5EF4-FFF2-40B4-BE49-F238E27FC236}">
                <a16:creationId xmlns:a16="http://schemas.microsoft.com/office/drawing/2014/main" id="{F07C9B7E-A9F7-E74E-8B7F-3BB737CA398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9" name="Picture 8" descr="A blue flag with yellow stars and stripes&#10;&#10;Description automatically generated">
            <a:extLst>
              <a:ext uri="{FF2B5EF4-FFF2-40B4-BE49-F238E27FC236}">
                <a16:creationId xmlns:a16="http://schemas.microsoft.com/office/drawing/2014/main" id="{B7786630-3DC2-B1C3-65DD-397E4461975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Tree>
    <p:extLst>
      <p:ext uri="{BB962C8B-B14F-4D97-AF65-F5344CB8AC3E}">
        <p14:creationId xmlns:p14="http://schemas.microsoft.com/office/powerpoint/2010/main" val="25452073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xt in 2 columns and big photo">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7773642" y="0"/>
            <a:ext cx="4418358"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9" name="Title 1">
            <a:extLst>
              <a:ext uri="{FF2B5EF4-FFF2-40B4-BE49-F238E27FC236}">
                <a16:creationId xmlns:a16="http://schemas.microsoft.com/office/drawing/2014/main" id="{278936A4-CDCB-C345-F71F-92F2A35F2AF4}"/>
              </a:ext>
            </a:extLst>
          </p:cNvPr>
          <p:cNvSpPr>
            <a:spLocks noGrp="1"/>
          </p:cNvSpPr>
          <p:nvPr>
            <p:ph type="title"/>
          </p:nvPr>
        </p:nvSpPr>
        <p:spPr>
          <a:xfrm>
            <a:off x="838200" y="461067"/>
            <a:ext cx="7915275" cy="717240"/>
          </a:xfrm>
          <a:solidFill>
            <a:schemeClr val="bg1"/>
          </a:solidFill>
        </p:spPr>
        <p:txBody>
          <a:bodyPr>
            <a:noAutofit/>
          </a:bodyPr>
          <a:lstStyle>
            <a:lvl1pPr>
              <a:defRPr sz="4400"/>
            </a:lvl1pPr>
          </a:lstStyle>
          <a:p>
            <a:r>
              <a:rPr lang="en-US"/>
              <a:t>Click to edit Master title style</a:t>
            </a:r>
            <a:endParaRPr lang="en-IE" dirty="0"/>
          </a:p>
        </p:txBody>
      </p:sp>
      <p:sp>
        <p:nvSpPr>
          <p:cNvPr id="6" name="Content Placeholder 2">
            <a:extLst>
              <a:ext uri="{FF2B5EF4-FFF2-40B4-BE49-F238E27FC236}">
                <a16:creationId xmlns:a16="http://schemas.microsoft.com/office/drawing/2014/main" id="{BFE590DB-1C31-60F0-D6F8-A1706796115D}"/>
              </a:ext>
            </a:extLst>
          </p:cNvPr>
          <p:cNvSpPr>
            <a:spLocks noGrp="1"/>
          </p:cNvSpPr>
          <p:nvPr>
            <p:ph sz="half" idx="13"/>
          </p:nvPr>
        </p:nvSpPr>
        <p:spPr>
          <a:xfrm>
            <a:off x="838200" y="1833753"/>
            <a:ext cx="2974761" cy="3638550"/>
          </a:xfrm>
          <a:noFill/>
        </p:spPr>
        <p:txBody>
          <a:bodyPr>
            <a:noAutofit/>
          </a:bodyPr>
          <a:lstStyle>
            <a:lvl1pPr marL="0" inden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094C5D68-6EAE-4A7A-7185-241C6CF3B9BB}"/>
              </a:ext>
            </a:extLst>
          </p:cNvPr>
          <p:cNvSpPr>
            <a:spLocks noGrp="1"/>
          </p:cNvSpPr>
          <p:nvPr>
            <p:ph sz="half" idx="12"/>
          </p:nvPr>
        </p:nvSpPr>
        <p:spPr>
          <a:xfrm>
            <a:off x="4305921" y="1833753"/>
            <a:ext cx="2974761" cy="3638550"/>
          </a:xfrm>
          <a:noFill/>
        </p:spPr>
        <p:txBody>
          <a:bodyPr>
            <a:noAutofit/>
          </a:bodyPr>
          <a:lstStyle>
            <a:lvl1pPr marL="0" indent="0">
              <a:buNone/>
              <a:defRPr sz="2000">
                <a:solidFill>
                  <a:schemeClr val="tx1"/>
                </a:solidFill>
              </a:defRPr>
            </a:lvl1pPr>
          </a:lstStyle>
          <a:p>
            <a:pPr lvl="0"/>
            <a:r>
              <a:rPr lang="en-US"/>
              <a:t>Click to edit Master text styles</a:t>
            </a:r>
          </a:p>
        </p:txBody>
      </p:sp>
      <p:pic>
        <p:nvPicPr>
          <p:cNvPr id="2" name="Picture 1" descr="A blue flag with yellow stars&#10;&#10;Description automatically generated">
            <a:extLst>
              <a:ext uri="{FF2B5EF4-FFF2-40B4-BE49-F238E27FC236}">
                <a16:creationId xmlns:a16="http://schemas.microsoft.com/office/drawing/2014/main" id="{901A7271-B7CF-4C49-1423-D7CA7ECEF27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5" name="Picture 4" descr="A blue flag with yellow stars&#10;&#10;Description automatically generated">
            <a:extLst>
              <a:ext uri="{FF2B5EF4-FFF2-40B4-BE49-F238E27FC236}">
                <a16:creationId xmlns:a16="http://schemas.microsoft.com/office/drawing/2014/main" id="{C0DCEE1B-27AC-37B6-7683-71F823E43E9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
        <p:nvSpPr>
          <p:cNvPr id="7" name="Slide Number Placeholder 5">
            <a:extLst>
              <a:ext uri="{FF2B5EF4-FFF2-40B4-BE49-F238E27FC236}">
                <a16:creationId xmlns:a16="http://schemas.microsoft.com/office/drawing/2014/main" id="{6397D846-EECB-7092-C88A-21E2250BDEB7}"/>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8" name="Footer Placeholder 8">
            <a:extLst>
              <a:ext uri="{FF2B5EF4-FFF2-40B4-BE49-F238E27FC236}">
                <a16:creationId xmlns:a16="http://schemas.microsoft.com/office/drawing/2014/main" id="{296A4E82-A1A1-EFC7-7768-E6DDC71C4345}"/>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dirty="0"/>
          </a:p>
        </p:txBody>
      </p:sp>
    </p:spTree>
    <p:extLst>
      <p:ext uri="{BB962C8B-B14F-4D97-AF65-F5344CB8AC3E}">
        <p14:creationId xmlns:p14="http://schemas.microsoft.com/office/powerpoint/2010/main" val="42559539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photos and three text boxe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41187F8-6993-4E2B-6622-C25429339D60}"/>
              </a:ext>
            </a:extLst>
          </p:cNvPr>
          <p:cNvSpPr>
            <a:spLocks noGrp="1"/>
          </p:cNvSpPr>
          <p:nvPr>
            <p:ph type="title"/>
          </p:nvPr>
        </p:nvSpPr>
        <p:spPr>
          <a:xfrm>
            <a:off x="838200" y="365126"/>
            <a:ext cx="10515602" cy="816904"/>
          </a:xfrm>
        </p:spPr>
        <p:txBody>
          <a:bodyPr>
            <a:noAutofit/>
          </a:bodyPr>
          <a:lstStyle>
            <a:lvl1pPr algn="l" defTabSz="914400" rtl="0" eaLnBrk="1" latinLnBrk="0" hangingPunct="1">
              <a:lnSpc>
                <a:spcPct val="90000"/>
              </a:lnSpc>
              <a:spcBef>
                <a:spcPct val="0"/>
              </a:spcBef>
              <a:buNone/>
              <a:defRPr lang="en-IE" sz="4400" kern="1200" dirty="0">
                <a:solidFill>
                  <a:schemeClr val="tx2"/>
                </a:solidFill>
                <a:latin typeface="+mj-lt"/>
                <a:ea typeface="+mj-ea"/>
                <a:cs typeface="+mj-cs"/>
              </a:defRPr>
            </a:lvl1pPr>
          </a:lstStyle>
          <a:p>
            <a:r>
              <a:rPr lang="en-US"/>
              <a:t>Click to edit Master title style</a:t>
            </a:r>
            <a:endParaRPr lang="en-IE" dirty="0"/>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72591"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5" name="Text Placeholder 4">
            <a:extLst>
              <a:ext uri="{FF2B5EF4-FFF2-40B4-BE49-F238E27FC236}">
                <a16:creationId xmlns:a16="http://schemas.microsoft.com/office/drawing/2014/main" id="{953FA7EE-FB05-1C4E-138A-F50BCF45EECE}"/>
              </a:ext>
            </a:extLst>
          </p:cNvPr>
          <p:cNvSpPr>
            <a:spLocks noGrp="1"/>
          </p:cNvSpPr>
          <p:nvPr>
            <p:ph type="body" sz="quarter" idx="29"/>
          </p:nvPr>
        </p:nvSpPr>
        <p:spPr>
          <a:xfrm>
            <a:off x="873125" y="4591050"/>
            <a:ext cx="3008313" cy="1103313"/>
          </a:xfrm>
        </p:spPr>
        <p:txBody>
          <a:bodyPr>
            <a:noAutofit/>
          </a:bodyPr>
          <a:lstStyle>
            <a:lvl1pPr marL="0" indent="0">
              <a:buNone/>
              <a:defRPr/>
            </a:lvl1pPr>
          </a:lstStyle>
          <a:p>
            <a:pPr lvl="0"/>
            <a:r>
              <a:rPr lang="en-US"/>
              <a:t>Click to edit Master text styles</a:t>
            </a:r>
          </a:p>
        </p:txBody>
      </p:sp>
      <p:sp>
        <p:nvSpPr>
          <p:cNvPr id="7" name="Google Shape;72;p30">
            <a:extLst>
              <a:ext uri="{FF2B5EF4-FFF2-40B4-BE49-F238E27FC236}">
                <a16:creationId xmlns:a16="http://schemas.microsoft.com/office/drawing/2014/main" id="{463AB235-233D-D0DB-E16C-CB9366541FFD}"/>
              </a:ext>
            </a:extLst>
          </p:cNvPr>
          <p:cNvSpPr>
            <a:spLocks noGrp="1"/>
          </p:cNvSpPr>
          <p:nvPr>
            <p:ph type="pic" idx="27"/>
          </p:nvPr>
        </p:nvSpPr>
        <p:spPr>
          <a:xfrm>
            <a:off x="4608944"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9" name="Text Placeholder 4">
            <a:extLst>
              <a:ext uri="{FF2B5EF4-FFF2-40B4-BE49-F238E27FC236}">
                <a16:creationId xmlns:a16="http://schemas.microsoft.com/office/drawing/2014/main" id="{321AD6DD-14BD-E044-8AD7-2881DB891822}"/>
              </a:ext>
            </a:extLst>
          </p:cNvPr>
          <p:cNvSpPr>
            <a:spLocks noGrp="1"/>
          </p:cNvSpPr>
          <p:nvPr>
            <p:ph type="body" sz="quarter" idx="30"/>
          </p:nvPr>
        </p:nvSpPr>
        <p:spPr>
          <a:xfrm>
            <a:off x="4609133" y="4611671"/>
            <a:ext cx="3008313" cy="1103313"/>
          </a:xfrm>
        </p:spPr>
        <p:txBody>
          <a:bodyPr>
            <a:noAutofit/>
          </a:bodyPr>
          <a:lstStyle>
            <a:lvl1pPr marL="0" indent="0">
              <a:buNone/>
              <a:defRPr/>
            </a:lvl1pPr>
          </a:lstStyle>
          <a:p>
            <a:pPr lvl="0"/>
            <a:r>
              <a:rPr lang="en-US"/>
              <a:t>Click to edit Master text styles</a:t>
            </a:r>
          </a:p>
        </p:txBody>
      </p:sp>
      <p:sp>
        <p:nvSpPr>
          <p:cNvPr id="8" name="Google Shape;72;p30">
            <a:extLst>
              <a:ext uri="{FF2B5EF4-FFF2-40B4-BE49-F238E27FC236}">
                <a16:creationId xmlns:a16="http://schemas.microsoft.com/office/drawing/2014/main" id="{18BFCAC6-D624-8622-7879-6E32A21B7DBA}"/>
              </a:ext>
            </a:extLst>
          </p:cNvPr>
          <p:cNvSpPr>
            <a:spLocks noGrp="1"/>
          </p:cNvSpPr>
          <p:nvPr>
            <p:ph type="pic" idx="28"/>
          </p:nvPr>
        </p:nvSpPr>
        <p:spPr>
          <a:xfrm>
            <a:off x="8345298"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10" name="Text Placeholder 4">
            <a:extLst>
              <a:ext uri="{FF2B5EF4-FFF2-40B4-BE49-F238E27FC236}">
                <a16:creationId xmlns:a16="http://schemas.microsoft.com/office/drawing/2014/main" id="{12415A3E-5C31-4007-8208-34FF613FDA4D}"/>
              </a:ext>
            </a:extLst>
          </p:cNvPr>
          <p:cNvSpPr>
            <a:spLocks noGrp="1"/>
          </p:cNvSpPr>
          <p:nvPr>
            <p:ph type="body" sz="quarter" idx="31"/>
          </p:nvPr>
        </p:nvSpPr>
        <p:spPr>
          <a:xfrm>
            <a:off x="8345487" y="4611671"/>
            <a:ext cx="3008313" cy="1103313"/>
          </a:xfrm>
        </p:spPr>
        <p:txBody>
          <a:bodyPr>
            <a:noAutofit/>
          </a:bodyPr>
          <a:lstStyle>
            <a:lvl1pPr marL="0" indent="0">
              <a:buNone/>
              <a:defRPr/>
            </a:lvl1pPr>
          </a:lstStyle>
          <a:p>
            <a:pPr lvl="0"/>
            <a:r>
              <a:rPr lang="en-US"/>
              <a:t>Click to edit Master text styles</a:t>
            </a:r>
          </a:p>
        </p:txBody>
      </p:sp>
      <p:sp>
        <p:nvSpPr>
          <p:cNvPr id="2" name="Slide Number Placeholder 5">
            <a:extLst>
              <a:ext uri="{FF2B5EF4-FFF2-40B4-BE49-F238E27FC236}">
                <a16:creationId xmlns:a16="http://schemas.microsoft.com/office/drawing/2014/main" id="{3314E959-31F1-870D-FAE7-99D8E633302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6" name="Footer Placeholder 8">
            <a:extLst>
              <a:ext uri="{FF2B5EF4-FFF2-40B4-BE49-F238E27FC236}">
                <a16:creationId xmlns:a16="http://schemas.microsoft.com/office/drawing/2014/main" id="{F6ADE38F-D638-BFB1-E702-D0F6D0CB0164}"/>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5284891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hotos and three coloured text boxe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41187F8-6993-4E2B-6622-C25429339D60}"/>
              </a:ext>
            </a:extLst>
          </p:cNvPr>
          <p:cNvSpPr>
            <a:spLocks noGrp="1"/>
          </p:cNvSpPr>
          <p:nvPr>
            <p:ph type="title"/>
          </p:nvPr>
        </p:nvSpPr>
        <p:spPr>
          <a:xfrm>
            <a:off x="838200" y="365126"/>
            <a:ext cx="10515602" cy="816904"/>
          </a:xfrm>
        </p:spPr>
        <p:txBody>
          <a:bodyPr>
            <a:noAutofit/>
          </a:bodyPr>
          <a:lstStyle>
            <a:lvl1pPr algn="l" defTabSz="914400" rtl="0" eaLnBrk="1" latinLnBrk="0" hangingPunct="1">
              <a:lnSpc>
                <a:spcPct val="90000"/>
              </a:lnSpc>
              <a:spcBef>
                <a:spcPct val="0"/>
              </a:spcBef>
              <a:buNone/>
              <a:defRPr lang="en-IE" sz="4400" kern="1200" dirty="0">
                <a:solidFill>
                  <a:schemeClr val="tx2"/>
                </a:solidFill>
                <a:latin typeface="+mj-lt"/>
                <a:ea typeface="+mj-ea"/>
                <a:cs typeface="+mj-cs"/>
              </a:defRPr>
            </a:lvl1pPr>
          </a:lstStyle>
          <a:p>
            <a:r>
              <a:rPr lang="en-US"/>
              <a:t>Click to edit Master title style</a:t>
            </a:r>
            <a:endParaRPr lang="en-IE" dirty="0"/>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72591"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5" name="Text Placeholder 4">
            <a:extLst>
              <a:ext uri="{FF2B5EF4-FFF2-40B4-BE49-F238E27FC236}">
                <a16:creationId xmlns:a16="http://schemas.microsoft.com/office/drawing/2014/main" id="{953FA7EE-FB05-1C4E-138A-F50BCF45EECE}"/>
              </a:ext>
            </a:extLst>
          </p:cNvPr>
          <p:cNvSpPr>
            <a:spLocks noGrp="1"/>
          </p:cNvSpPr>
          <p:nvPr>
            <p:ph type="body" sz="quarter" idx="29"/>
          </p:nvPr>
        </p:nvSpPr>
        <p:spPr>
          <a:xfrm>
            <a:off x="873125" y="4591050"/>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7" name="Google Shape;72;p30">
            <a:extLst>
              <a:ext uri="{FF2B5EF4-FFF2-40B4-BE49-F238E27FC236}">
                <a16:creationId xmlns:a16="http://schemas.microsoft.com/office/drawing/2014/main" id="{463AB235-233D-D0DB-E16C-CB9366541FFD}"/>
              </a:ext>
            </a:extLst>
          </p:cNvPr>
          <p:cNvSpPr>
            <a:spLocks noGrp="1"/>
          </p:cNvSpPr>
          <p:nvPr>
            <p:ph type="pic" idx="27"/>
          </p:nvPr>
        </p:nvSpPr>
        <p:spPr>
          <a:xfrm>
            <a:off x="4608944"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9" name="Text Placeholder 4">
            <a:extLst>
              <a:ext uri="{FF2B5EF4-FFF2-40B4-BE49-F238E27FC236}">
                <a16:creationId xmlns:a16="http://schemas.microsoft.com/office/drawing/2014/main" id="{321AD6DD-14BD-E044-8AD7-2881DB891822}"/>
              </a:ext>
            </a:extLst>
          </p:cNvPr>
          <p:cNvSpPr>
            <a:spLocks noGrp="1"/>
          </p:cNvSpPr>
          <p:nvPr>
            <p:ph type="body" sz="quarter" idx="30"/>
          </p:nvPr>
        </p:nvSpPr>
        <p:spPr>
          <a:xfrm>
            <a:off x="4609133" y="4611671"/>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8" name="Google Shape;72;p30">
            <a:extLst>
              <a:ext uri="{FF2B5EF4-FFF2-40B4-BE49-F238E27FC236}">
                <a16:creationId xmlns:a16="http://schemas.microsoft.com/office/drawing/2014/main" id="{18BFCAC6-D624-8622-7879-6E32A21B7DBA}"/>
              </a:ext>
            </a:extLst>
          </p:cNvPr>
          <p:cNvSpPr>
            <a:spLocks noGrp="1"/>
          </p:cNvSpPr>
          <p:nvPr>
            <p:ph type="pic" idx="28"/>
          </p:nvPr>
        </p:nvSpPr>
        <p:spPr>
          <a:xfrm>
            <a:off x="8345298"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10" name="Text Placeholder 4">
            <a:extLst>
              <a:ext uri="{FF2B5EF4-FFF2-40B4-BE49-F238E27FC236}">
                <a16:creationId xmlns:a16="http://schemas.microsoft.com/office/drawing/2014/main" id="{12415A3E-5C31-4007-8208-34FF613FDA4D}"/>
              </a:ext>
            </a:extLst>
          </p:cNvPr>
          <p:cNvSpPr>
            <a:spLocks noGrp="1"/>
          </p:cNvSpPr>
          <p:nvPr>
            <p:ph type="body" sz="quarter" idx="31"/>
          </p:nvPr>
        </p:nvSpPr>
        <p:spPr>
          <a:xfrm>
            <a:off x="8345487" y="4611671"/>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0E52517C-B46F-A98F-0643-A97107DEC79E}"/>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2" name="Footer Placeholder 8">
            <a:extLst>
              <a:ext uri="{FF2B5EF4-FFF2-40B4-BE49-F238E27FC236}">
                <a16:creationId xmlns:a16="http://schemas.microsoft.com/office/drawing/2014/main" id="{2D6F6E54-ED8F-C9DE-9355-5B2E347C244D}"/>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2021836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and a coloured text box">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30C1291-4A16-4E7F-D6F2-0662C6CCE1C1}"/>
              </a:ext>
            </a:extLst>
          </p:cNvPr>
          <p:cNvSpPr>
            <a:spLocks noGrp="1"/>
          </p:cNvSpPr>
          <p:nvPr>
            <p:ph type="title"/>
          </p:nvPr>
        </p:nvSpPr>
        <p:spPr>
          <a:xfrm>
            <a:off x="838200" y="365126"/>
            <a:ext cx="10515600" cy="816904"/>
          </a:xfrm>
        </p:spPr>
        <p:txBody>
          <a:bodyPr>
            <a:noAutofit/>
          </a:bodyPr>
          <a:lstStyle>
            <a:lvl1pPr>
              <a:defRPr/>
            </a:lvl1pPr>
          </a:lstStyle>
          <a:p>
            <a:r>
              <a:rPr lang="en-US"/>
              <a:t>Click to edit Master title style</a:t>
            </a:r>
            <a:endParaRPr lang="en-IE" dirty="0"/>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38200" y="1706136"/>
            <a:ext cx="4840275" cy="346317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8" name="Content Placeholder 2">
            <a:extLst>
              <a:ext uri="{FF2B5EF4-FFF2-40B4-BE49-F238E27FC236}">
                <a16:creationId xmlns:a16="http://schemas.microsoft.com/office/drawing/2014/main" id="{621CCFCC-12CB-E276-21C2-DAA2C8D36EC9}"/>
              </a:ext>
            </a:extLst>
          </p:cNvPr>
          <p:cNvSpPr>
            <a:spLocks noGrp="1"/>
          </p:cNvSpPr>
          <p:nvPr>
            <p:ph sz="half" idx="19"/>
          </p:nvPr>
        </p:nvSpPr>
        <p:spPr>
          <a:xfrm>
            <a:off x="6393779" y="1706137"/>
            <a:ext cx="4960021" cy="3463178"/>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2" name="Slide Number Placeholder 5">
            <a:extLst>
              <a:ext uri="{FF2B5EF4-FFF2-40B4-BE49-F238E27FC236}">
                <a16:creationId xmlns:a16="http://schemas.microsoft.com/office/drawing/2014/main" id="{9240A71C-FBDC-ABE7-AF08-221E5E62954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5" name="Footer Placeholder 8">
            <a:extLst>
              <a:ext uri="{FF2B5EF4-FFF2-40B4-BE49-F238E27FC236}">
                <a16:creationId xmlns:a16="http://schemas.microsoft.com/office/drawing/2014/main" id="{C1FACF7A-9967-0A10-F75B-7E70FCAB2B76}"/>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E"/>
          </a:p>
        </p:txBody>
      </p:sp>
    </p:spTree>
    <p:extLst>
      <p:ext uri="{BB962C8B-B14F-4D97-AF65-F5344CB8AC3E}">
        <p14:creationId xmlns:p14="http://schemas.microsoft.com/office/powerpoint/2010/main" val="16305228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Quote positive logo">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3559404-34AB-2AB1-76B4-CB85000D699F}"/>
              </a:ext>
            </a:extLst>
          </p:cNvPr>
          <p:cNvSpPr>
            <a:spLocks noGrp="1"/>
          </p:cNvSpPr>
          <p:nvPr>
            <p:ph type="title"/>
          </p:nvPr>
        </p:nvSpPr>
        <p:spPr>
          <a:xfrm>
            <a:off x="0" y="-816904"/>
            <a:ext cx="10515600" cy="816904"/>
          </a:xfrm>
        </p:spPr>
        <p:txBody>
          <a:bodyPr/>
          <a:lstStyle>
            <a:lvl1pPr>
              <a:defRPr>
                <a:solidFill>
                  <a:schemeClr val="tx1">
                    <a:lumMod val="65000"/>
                    <a:lumOff val="35000"/>
                  </a:schemeClr>
                </a:solidFill>
              </a:defRPr>
            </a:lvl1pPr>
          </a:lstStyle>
          <a:p>
            <a:r>
              <a:rPr lang="en-US"/>
              <a:t>Click to edit Master title style</a:t>
            </a:r>
            <a:endParaRPr lang="en-IE" dirty="0"/>
          </a:p>
        </p:txBody>
      </p:sp>
      <p:sp>
        <p:nvSpPr>
          <p:cNvPr id="6" name="Picture Placeholder 5">
            <a:extLst>
              <a:ext uri="{FF2B5EF4-FFF2-40B4-BE49-F238E27FC236}">
                <a16:creationId xmlns:a16="http://schemas.microsoft.com/office/drawing/2014/main" id="{A012AF7B-3A7E-8763-817E-DD321C64A6B1}"/>
              </a:ext>
            </a:extLst>
          </p:cNvPr>
          <p:cNvSpPr>
            <a:spLocks noGrp="1"/>
          </p:cNvSpPr>
          <p:nvPr>
            <p:ph type="pic" sz="quarter" idx="11"/>
          </p:nvPr>
        </p:nvSpPr>
        <p:spPr>
          <a:xfrm>
            <a:off x="0" y="0"/>
            <a:ext cx="12238038" cy="6858000"/>
          </a:xfrm>
          <a:solidFill>
            <a:schemeClr val="bg2"/>
          </a:solidFill>
        </p:spPr>
        <p:txBody>
          <a:bodyPr/>
          <a:lstStyle>
            <a:lvl1pPr marL="0" indent="0">
              <a:buNone/>
              <a:defRPr>
                <a:solidFill>
                  <a:schemeClr val="tx2"/>
                </a:solidFill>
              </a:defRPr>
            </a:lvl1pPr>
          </a:lstStyle>
          <a:p>
            <a:r>
              <a:rPr lang="en-US"/>
              <a:t>Click icon to add picture</a:t>
            </a:r>
            <a:endParaRPr lang="en-IE" dirty="0"/>
          </a:p>
        </p:txBody>
      </p:sp>
      <p:sp>
        <p:nvSpPr>
          <p:cNvPr id="8" name="Content Placeholder 7">
            <a:extLst>
              <a:ext uri="{FF2B5EF4-FFF2-40B4-BE49-F238E27FC236}">
                <a16:creationId xmlns:a16="http://schemas.microsoft.com/office/drawing/2014/main" id="{68A2B82B-3461-6DA2-3E41-F3AC81391822}"/>
              </a:ext>
            </a:extLst>
          </p:cNvPr>
          <p:cNvSpPr>
            <a:spLocks noGrp="1"/>
          </p:cNvSpPr>
          <p:nvPr>
            <p:ph sz="quarter" idx="12"/>
          </p:nvPr>
        </p:nvSpPr>
        <p:spPr>
          <a:xfrm>
            <a:off x="0" y="994438"/>
            <a:ext cx="6096000" cy="4521200"/>
          </a:xfrm>
          <a:solidFill>
            <a:schemeClr val="tx2"/>
          </a:solidFill>
        </p:spPr>
        <p:txBody>
          <a:bodyPr lIns="504000" anchor="ctr">
            <a:noAutofit/>
          </a:bodyPr>
          <a:lstStyle>
            <a:lvl1pPr marL="0" indent="0">
              <a:buNone/>
              <a:defRPr/>
            </a:lvl1pPr>
            <a:lvl2pPr marL="457200" indent="0">
              <a:buNone/>
              <a:defRPr lang="en-US" sz="2400" b="1" i="1" kern="1200" dirty="0">
                <a:solidFill>
                  <a:schemeClr val="bg1"/>
                </a:solidFill>
                <a:latin typeface="+mn-lt"/>
                <a:ea typeface="+mn-ea"/>
                <a:cs typeface="+mn-cs"/>
              </a:defRPr>
            </a:lvl2pPr>
          </a:lstStyle>
          <a:p>
            <a:pPr lvl="0"/>
            <a:r>
              <a:rPr lang="en-US"/>
              <a:t>Click to edit Master text styles</a:t>
            </a:r>
          </a:p>
        </p:txBody>
      </p:sp>
      <p:pic>
        <p:nvPicPr>
          <p:cNvPr id="13" name="Google Shape;66;p29" descr="Quote">
            <a:extLst>
              <a:ext uri="{FF2B5EF4-FFF2-40B4-BE49-F238E27FC236}">
                <a16:creationId xmlns:a16="http://schemas.microsoft.com/office/drawing/2014/main" id="{2BA61D73-E039-6C69-A4A9-27D86CB30D1D}"/>
              </a:ext>
            </a:extLst>
          </p:cNvPr>
          <p:cNvPicPr preferRelativeResize="0"/>
          <p:nvPr/>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3" name="Picture 2" descr="A blue flag with yellow stars&#10;&#10;Description automatically generated">
            <a:extLst>
              <a:ext uri="{FF2B5EF4-FFF2-40B4-BE49-F238E27FC236}">
                <a16:creationId xmlns:a16="http://schemas.microsoft.com/office/drawing/2014/main" id="{BE2FFB7F-6A6F-E203-E2CE-AAC503E40FF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5" name="Google Shape;66;p29" descr="Quote">
            <a:extLst>
              <a:ext uri="{FF2B5EF4-FFF2-40B4-BE49-F238E27FC236}">
                <a16:creationId xmlns:a16="http://schemas.microsoft.com/office/drawing/2014/main" id="{D61A7912-F509-F977-C8A3-05B55096DDA4}"/>
              </a:ext>
            </a:extLst>
          </p:cNvPr>
          <p:cNvPicPr preferRelativeResize="0"/>
          <p:nvPr userDrawn="1"/>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7" name="Picture 6" descr="A blue flag with yellow stars&#10;&#10;Description automatically generated">
            <a:extLst>
              <a:ext uri="{FF2B5EF4-FFF2-40B4-BE49-F238E27FC236}">
                <a16:creationId xmlns:a16="http://schemas.microsoft.com/office/drawing/2014/main" id="{519F3A2E-810F-F3DF-534B-DFE8563EDCF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
        <p:nvSpPr>
          <p:cNvPr id="9" name="Slide Number Placeholder 5">
            <a:extLst>
              <a:ext uri="{FF2B5EF4-FFF2-40B4-BE49-F238E27FC236}">
                <a16:creationId xmlns:a16="http://schemas.microsoft.com/office/drawing/2014/main" id="{AC0BD146-26A9-B2E3-790A-137432E6994D}"/>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2" name="Footer Placeholder 8">
            <a:extLst>
              <a:ext uri="{FF2B5EF4-FFF2-40B4-BE49-F238E27FC236}">
                <a16:creationId xmlns:a16="http://schemas.microsoft.com/office/drawing/2014/main" id="{3E557AF9-465E-61C3-8C33-29231AE45BB4}"/>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dirty="0"/>
          </a:p>
        </p:txBody>
      </p:sp>
    </p:spTree>
    <p:extLst>
      <p:ext uri="{BB962C8B-B14F-4D97-AF65-F5344CB8AC3E}">
        <p14:creationId xmlns:p14="http://schemas.microsoft.com/office/powerpoint/2010/main" val="21513491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negative logo">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16039EEF-B8E6-4383-4827-068F0611752D}"/>
              </a:ext>
            </a:extLst>
          </p:cNvPr>
          <p:cNvSpPr>
            <a:spLocks noGrp="1"/>
          </p:cNvSpPr>
          <p:nvPr>
            <p:ph type="pic" sz="quarter" idx="11"/>
          </p:nvPr>
        </p:nvSpPr>
        <p:spPr>
          <a:xfrm>
            <a:off x="0" y="0"/>
            <a:ext cx="12238038" cy="6858000"/>
          </a:xfrm>
          <a:solidFill>
            <a:schemeClr val="tx2"/>
          </a:solidFill>
        </p:spPr>
        <p:txBody>
          <a:bodyPr/>
          <a:lstStyle>
            <a:lvl1pPr marL="0" indent="0">
              <a:buNone/>
              <a:defRPr>
                <a:solidFill>
                  <a:schemeClr val="bg1"/>
                </a:solidFill>
              </a:defRPr>
            </a:lvl1pPr>
          </a:lstStyle>
          <a:p>
            <a:r>
              <a:rPr lang="en-US"/>
              <a:t>Click icon to add picture</a:t>
            </a:r>
            <a:endParaRPr lang="en-IE" dirty="0"/>
          </a:p>
        </p:txBody>
      </p:sp>
      <p:sp>
        <p:nvSpPr>
          <p:cNvPr id="7" name="Content Placeholder 7">
            <a:extLst>
              <a:ext uri="{FF2B5EF4-FFF2-40B4-BE49-F238E27FC236}">
                <a16:creationId xmlns:a16="http://schemas.microsoft.com/office/drawing/2014/main" id="{1BE876A1-64BE-0A6D-B28E-A01C8883D1FD}"/>
              </a:ext>
            </a:extLst>
          </p:cNvPr>
          <p:cNvSpPr>
            <a:spLocks noGrp="1"/>
          </p:cNvSpPr>
          <p:nvPr>
            <p:ph sz="quarter" idx="12"/>
          </p:nvPr>
        </p:nvSpPr>
        <p:spPr>
          <a:xfrm>
            <a:off x="0" y="994438"/>
            <a:ext cx="6096000" cy="4521200"/>
          </a:xfrm>
          <a:solidFill>
            <a:schemeClr val="bg2"/>
          </a:solidFill>
        </p:spPr>
        <p:txBody>
          <a:bodyPr lIns="504000" anchor="ctr">
            <a:noAutofit/>
          </a:bodyPr>
          <a:lstStyle>
            <a:lvl1pPr marL="0" indent="0">
              <a:buNone/>
              <a:defRPr/>
            </a:lvl1pPr>
            <a:lvl2pPr marL="457200" indent="0">
              <a:buNone/>
              <a:defRPr lang="en-US" sz="2400" b="1" i="1" kern="1200" dirty="0">
                <a:solidFill>
                  <a:schemeClr val="tx2"/>
                </a:solidFill>
                <a:latin typeface="+mn-lt"/>
                <a:ea typeface="+mn-ea"/>
                <a:cs typeface="+mn-cs"/>
              </a:defRPr>
            </a:lvl2pPr>
          </a:lstStyle>
          <a:p>
            <a:pPr lvl="0"/>
            <a:r>
              <a:rPr lang="en-US"/>
              <a:t>Click to edit Master text styles</a:t>
            </a:r>
          </a:p>
        </p:txBody>
      </p:sp>
      <p:pic>
        <p:nvPicPr>
          <p:cNvPr id="8" name="Google Shape;66;p29" descr="Quote">
            <a:extLst>
              <a:ext uri="{FF2B5EF4-FFF2-40B4-BE49-F238E27FC236}">
                <a16:creationId xmlns:a16="http://schemas.microsoft.com/office/drawing/2014/main" id="{E1B4A183-929D-5431-B365-FECE6A72A484}"/>
              </a:ext>
            </a:extLst>
          </p:cNvPr>
          <p:cNvPicPr preferRelativeResize="0"/>
          <p:nvPr/>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9" name="Picture 8" descr="A blue flag with yellow stars and stripes&#10;&#10;Description automatically generated">
            <a:extLst>
              <a:ext uri="{FF2B5EF4-FFF2-40B4-BE49-F238E27FC236}">
                <a16:creationId xmlns:a16="http://schemas.microsoft.com/office/drawing/2014/main" id="{E6CD1AA0-BE2D-038C-5423-E271CF1636D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2" name="Title 1">
            <a:extLst>
              <a:ext uri="{FF2B5EF4-FFF2-40B4-BE49-F238E27FC236}">
                <a16:creationId xmlns:a16="http://schemas.microsoft.com/office/drawing/2014/main" id="{51148383-BBA9-7909-CFDF-60BEA0FE957B}"/>
              </a:ext>
            </a:extLst>
          </p:cNvPr>
          <p:cNvSpPr>
            <a:spLocks noGrp="1"/>
          </p:cNvSpPr>
          <p:nvPr>
            <p:ph type="title"/>
          </p:nvPr>
        </p:nvSpPr>
        <p:spPr>
          <a:xfrm>
            <a:off x="0" y="-803511"/>
            <a:ext cx="10515600" cy="816904"/>
          </a:xfrm>
        </p:spPr>
        <p:txBody>
          <a:bodyPr/>
          <a:lstStyle>
            <a:lvl1pPr>
              <a:defRPr>
                <a:solidFill>
                  <a:schemeClr val="bg1">
                    <a:lumMod val="65000"/>
                  </a:schemeClr>
                </a:solidFill>
              </a:defRPr>
            </a:lvl1pPr>
          </a:lstStyle>
          <a:p>
            <a:r>
              <a:rPr lang="en-US"/>
              <a:t>Click to edit Master title style</a:t>
            </a:r>
            <a:endParaRPr lang="en-IE" dirty="0"/>
          </a:p>
        </p:txBody>
      </p:sp>
      <p:pic>
        <p:nvPicPr>
          <p:cNvPr id="6" name="Google Shape;66;p29" descr="Quote">
            <a:extLst>
              <a:ext uri="{FF2B5EF4-FFF2-40B4-BE49-F238E27FC236}">
                <a16:creationId xmlns:a16="http://schemas.microsoft.com/office/drawing/2014/main" id="{DE2EBF53-76CE-6C8F-0861-C3A5D384E180}"/>
              </a:ext>
            </a:extLst>
          </p:cNvPr>
          <p:cNvPicPr preferRelativeResize="0"/>
          <p:nvPr userDrawn="1"/>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10" name="Picture 9" descr="A blue flag with yellow stars and stripes&#10;&#10;Description automatically generated">
            <a:extLst>
              <a:ext uri="{FF2B5EF4-FFF2-40B4-BE49-F238E27FC236}">
                <a16:creationId xmlns:a16="http://schemas.microsoft.com/office/drawing/2014/main" id="{AB87E6E1-A561-866F-CE99-26D96476848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11" name="Slide Number Placeholder 5">
            <a:extLst>
              <a:ext uri="{FF2B5EF4-FFF2-40B4-BE49-F238E27FC236}">
                <a16:creationId xmlns:a16="http://schemas.microsoft.com/office/drawing/2014/main" id="{7765A446-C679-3C21-6DB2-E6E244E9DB9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
        <p:nvSpPr>
          <p:cNvPr id="3" name="Footer Placeholder 8">
            <a:extLst>
              <a:ext uri="{FF2B5EF4-FFF2-40B4-BE49-F238E27FC236}">
                <a16:creationId xmlns:a16="http://schemas.microsoft.com/office/drawing/2014/main" id="{11C79F0A-B650-EE29-9ABF-AC09E7753516}"/>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dirty="0"/>
          </a:p>
        </p:txBody>
      </p:sp>
    </p:spTree>
    <p:extLst>
      <p:ext uri="{BB962C8B-B14F-4D97-AF65-F5344CB8AC3E}">
        <p14:creationId xmlns:p14="http://schemas.microsoft.com/office/powerpoint/2010/main" val="8502253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ircle picture coloured background">
    <p:bg>
      <p:bgPr>
        <a:solidFill>
          <a:srgbClr val="0033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chemeClr val="bg1"/>
                </a:solidFill>
              </a:defRPr>
            </a:lvl1pPr>
          </a:lstStyle>
          <a:p>
            <a:r>
              <a:rPr lang="en-US"/>
              <a:t>Click to edit Master title style</a:t>
            </a:r>
            <a:endParaRPr lang="en-IE" dirty="0"/>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4152718" y="1683033"/>
            <a:ext cx="3886563" cy="3886563"/>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dirty="0"/>
          </a:p>
        </p:txBody>
      </p:sp>
      <p:pic>
        <p:nvPicPr>
          <p:cNvPr id="6" name="Picture 5" descr="A blue flag with yellow stars and stripes&#10;&#10;Description automatically generated">
            <a:extLst>
              <a:ext uri="{FF2B5EF4-FFF2-40B4-BE49-F238E27FC236}">
                <a16:creationId xmlns:a16="http://schemas.microsoft.com/office/drawing/2014/main" id="{43A5598A-C2EA-5505-BEB5-E80CA68AEDA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4" name="Picture 3" descr="A blue flag with yellow stars and stripes&#10;&#10;Description automatically generated">
            <a:extLst>
              <a:ext uri="{FF2B5EF4-FFF2-40B4-BE49-F238E27FC236}">
                <a16:creationId xmlns:a16="http://schemas.microsoft.com/office/drawing/2014/main" id="{3D5D7A7A-28D1-BC55-7F75-53B9E5FBC53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7" name="Slide Number Placeholder 5">
            <a:extLst>
              <a:ext uri="{FF2B5EF4-FFF2-40B4-BE49-F238E27FC236}">
                <a16:creationId xmlns:a16="http://schemas.microsoft.com/office/drawing/2014/main" id="{32B7D111-DE2E-9994-A799-F62F38E83DB4}"/>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
        <p:nvSpPr>
          <p:cNvPr id="3" name="Footer Placeholder 8">
            <a:extLst>
              <a:ext uri="{FF2B5EF4-FFF2-40B4-BE49-F238E27FC236}">
                <a16:creationId xmlns:a16="http://schemas.microsoft.com/office/drawing/2014/main" id="{33A6EEA9-52B7-550C-7CFD-E465C8DB4F84}"/>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2530056208"/>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ircles pictures coloured background">
    <p:bg>
      <p:bgPr>
        <a:solidFill>
          <a:srgbClr val="0033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chemeClr val="bg1"/>
                </a:solidFill>
              </a:defRPr>
            </a:lvl1pPr>
          </a:lstStyle>
          <a:p>
            <a:r>
              <a:rPr lang="en-US"/>
              <a:t>Click to edit Master title style</a:t>
            </a:r>
            <a:endParaRPr lang="en-IE" dirty="0"/>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838200"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dirty="0"/>
          </a:p>
        </p:txBody>
      </p:sp>
      <p:sp>
        <p:nvSpPr>
          <p:cNvPr id="8" name="Google Shape;128;p36">
            <a:extLst>
              <a:ext uri="{FF2B5EF4-FFF2-40B4-BE49-F238E27FC236}">
                <a16:creationId xmlns:a16="http://schemas.microsoft.com/office/drawing/2014/main" id="{7DC5575C-474B-C81C-6517-E882E9E5246B}"/>
              </a:ext>
            </a:extLst>
          </p:cNvPr>
          <p:cNvSpPr>
            <a:spLocks noGrp="1"/>
          </p:cNvSpPr>
          <p:nvPr>
            <p:ph type="pic" idx="11"/>
          </p:nvPr>
        </p:nvSpPr>
        <p:spPr>
          <a:xfrm>
            <a:off x="4590896"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dirty="0"/>
          </a:p>
        </p:txBody>
      </p:sp>
      <p:sp>
        <p:nvSpPr>
          <p:cNvPr id="10" name="Google Shape;128;p36">
            <a:extLst>
              <a:ext uri="{FF2B5EF4-FFF2-40B4-BE49-F238E27FC236}">
                <a16:creationId xmlns:a16="http://schemas.microsoft.com/office/drawing/2014/main" id="{948E1B30-A652-44AE-9B5E-AC9365965BF4}"/>
              </a:ext>
            </a:extLst>
          </p:cNvPr>
          <p:cNvSpPr>
            <a:spLocks noGrp="1"/>
          </p:cNvSpPr>
          <p:nvPr>
            <p:ph type="pic" idx="12"/>
          </p:nvPr>
        </p:nvSpPr>
        <p:spPr>
          <a:xfrm>
            <a:off x="8343593"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dirty="0"/>
          </a:p>
        </p:txBody>
      </p:sp>
      <p:pic>
        <p:nvPicPr>
          <p:cNvPr id="6" name="Picture 5" descr="A blue flag with yellow stars and stripes&#10;&#10;Description automatically generated">
            <a:extLst>
              <a:ext uri="{FF2B5EF4-FFF2-40B4-BE49-F238E27FC236}">
                <a16:creationId xmlns:a16="http://schemas.microsoft.com/office/drawing/2014/main" id="{D4D01C79-8E51-7320-51B2-6B4D1CD158E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3" name="Picture 2" descr="A blue flag with yellow stars and stripes&#10;&#10;Description automatically generated">
            <a:extLst>
              <a:ext uri="{FF2B5EF4-FFF2-40B4-BE49-F238E27FC236}">
                <a16:creationId xmlns:a16="http://schemas.microsoft.com/office/drawing/2014/main" id="{D6200794-8F7F-E0F0-3735-90CCC24A8AC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7" name="Slide Number Placeholder 5">
            <a:extLst>
              <a:ext uri="{FF2B5EF4-FFF2-40B4-BE49-F238E27FC236}">
                <a16:creationId xmlns:a16="http://schemas.microsoft.com/office/drawing/2014/main" id="{C6271D99-21D4-ED76-0E54-1ECA6FD71E4F}"/>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
        <p:nvSpPr>
          <p:cNvPr id="4" name="Footer Placeholder 8">
            <a:extLst>
              <a:ext uri="{FF2B5EF4-FFF2-40B4-BE49-F238E27FC236}">
                <a16:creationId xmlns:a16="http://schemas.microsoft.com/office/drawing/2014/main" id="{36249086-331D-49C8-6F5E-1FD73ADA2347}"/>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24758344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Circles pictures white backgroun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rgbClr val="003399"/>
                </a:solidFill>
              </a:defRPr>
            </a:lvl1pPr>
          </a:lstStyle>
          <a:p>
            <a:r>
              <a:rPr lang="en-US"/>
              <a:t>Click to edit Master title style</a:t>
            </a:r>
            <a:endParaRPr lang="en-IE" dirty="0"/>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838200"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dirty="0"/>
          </a:p>
        </p:txBody>
      </p:sp>
      <p:sp>
        <p:nvSpPr>
          <p:cNvPr id="8" name="Google Shape;128;p36">
            <a:extLst>
              <a:ext uri="{FF2B5EF4-FFF2-40B4-BE49-F238E27FC236}">
                <a16:creationId xmlns:a16="http://schemas.microsoft.com/office/drawing/2014/main" id="{7DC5575C-474B-C81C-6517-E882E9E5246B}"/>
              </a:ext>
            </a:extLst>
          </p:cNvPr>
          <p:cNvSpPr>
            <a:spLocks noGrp="1"/>
          </p:cNvSpPr>
          <p:nvPr>
            <p:ph type="pic" idx="11"/>
          </p:nvPr>
        </p:nvSpPr>
        <p:spPr>
          <a:xfrm>
            <a:off x="4590896"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dirty="0"/>
          </a:p>
        </p:txBody>
      </p:sp>
      <p:sp>
        <p:nvSpPr>
          <p:cNvPr id="10" name="Google Shape;128;p36">
            <a:extLst>
              <a:ext uri="{FF2B5EF4-FFF2-40B4-BE49-F238E27FC236}">
                <a16:creationId xmlns:a16="http://schemas.microsoft.com/office/drawing/2014/main" id="{948E1B30-A652-44AE-9B5E-AC9365965BF4}"/>
              </a:ext>
            </a:extLst>
          </p:cNvPr>
          <p:cNvSpPr>
            <a:spLocks noGrp="1"/>
          </p:cNvSpPr>
          <p:nvPr>
            <p:ph type="pic" idx="12"/>
          </p:nvPr>
        </p:nvSpPr>
        <p:spPr>
          <a:xfrm>
            <a:off x="8343593"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dirty="0"/>
          </a:p>
        </p:txBody>
      </p:sp>
      <p:sp>
        <p:nvSpPr>
          <p:cNvPr id="4" name="Slide Number Placeholder 5">
            <a:extLst>
              <a:ext uri="{FF2B5EF4-FFF2-40B4-BE49-F238E27FC236}">
                <a16:creationId xmlns:a16="http://schemas.microsoft.com/office/drawing/2014/main" id="{F37EF38B-E8AF-66F2-44F8-7A5DA7FF345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3" name="Footer Placeholder 8">
            <a:extLst>
              <a:ext uri="{FF2B5EF4-FFF2-40B4-BE49-F238E27FC236}">
                <a16:creationId xmlns:a16="http://schemas.microsoft.com/office/drawing/2014/main" id="{0850E44D-CF7B-5CF4-6BF7-5B2F65007AD4}"/>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4147060328"/>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4 Circles pictures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dirty="0"/>
          </a:p>
        </p:txBody>
      </p:sp>
      <p:sp>
        <p:nvSpPr>
          <p:cNvPr id="4" name="Google Shape;128;p36">
            <a:extLst>
              <a:ext uri="{FF2B5EF4-FFF2-40B4-BE49-F238E27FC236}">
                <a16:creationId xmlns:a16="http://schemas.microsoft.com/office/drawing/2014/main" id="{C6066961-5253-C2E8-C59C-7D3AEA190748}"/>
              </a:ext>
            </a:extLst>
          </p:cNvPr>
          <p:cNvSpPr>
            <a:spLocks noGrp="1"/>
          </p:cNvSpPr>
          <p:nvPr>
            <p:ph type="pic" idx="2"/>
          </p:nvPr>
        </p:nvSpPr>
        <p:spPr>
          <a:xfrm>
            <a:off x="838200" y="1644073"/>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2887354" y="1792421"/>
            <a:ext cx="2881850" cy="1488229"/>
          </a:xfrm>
        </p:spPr>
        <p:txBody>
          <a:bodyPr>
            <a:noAutofit/>
          </a:bodyPr>
          <a:lstStyle>
            <a:lvl1pPr marL="0" indent="0">
              <a:buNone/>
              <a:defRPr sz="2000"/>
            </a:lvl1pPr>
          </a:lstStyle>
          <a:p>
            <a:pPr lvl="0"/>
            <a:r>
              <a:rPr lang="en-US"/>
              <a:t>Click to edit Master text styles</a:t>
            </a:r>
          </a:p>
        </p:txBody>
      </p:sp>
      <p:sp>
        <p:nvSpPr>
          <p:cNvPr id="22" name="Google Shape;128;p36">
            <a:extLst>
              <a:ext uri="{FF2B5EF4-FFF2-40B4-BE49-F238E27FC236}">
                <a16:creationId xmlns:a16="http://schemas.microsoft.com/office/drawing/2014/main" id="{530B519E-B8E9-0851-34A7-4EBCABDB1F24}"/>
              </a:ext>
            </a:extLst>
          </p:cNvPr>
          <p:cNvSpPr>
            <a:spLocks noGrp="1"/>
          </p:cNvSpPr>
          <p:nvPr>
            <p:ph type="pic" idx="19"/>
          </p:nvPr>
        </p:nvSpPr>
        <p:spPr>
          <a:xfrm>
            <a:off x="838198" y="3793520"/>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dirty="0"/>
          </a:p>
        </p:txBody>
      </p:sp>
      <p:sp>
        <p:nvSpPr>
          <p:cNvPr id="21" name="Content Placeholder 2">
            <a:extLst>
              <a:ext uri="{FF2B5EF4-FFF2-40B4-BE49-F238E27FC236}">
                <a16:creationId xmlns:a16="http://schemas.microsoft.com/office/drawing/2014/main" id="{B7CC6BA2-60D9-1664-3253-8468AB06B3BA}"/>
              </a:ext>
            </a:extLst>
          </p:cNvPr>
          <p:cNvSpPr>
            <a:spLocks noGrp="1"/>
          </p:cNvSpPr>
          <p:nvPr>
            <p:ph sz="half" idx="18"/>
          </p:nvPr>
        </p:nvSpPr>
        <p:spPr>
          <a:xfrm>
            <a:off x="2887352" y="3941868"/>
            <a:ext cx="2881850" cy="1488229"/>
          </a:xfrm>
        </p:spPr>
        <p:txBody>
          <a:bodyPr>
            <a:noAutofit/>
          </a:bodyPr>
          <a:lstStyle>
            <a:lvl1pPr marL="0" indent="0">
              <a:buNone/>
              <a:defRPr sz="2000"/>
            </a:lvl1pPr>
          </a:lstStyle>
          <a:p>
            <a:pPr lvl="0"/>
            <a:r>
              <a:rPr lang="en-US"/>
              <a:t>Click to edit Master text styles</a:t>
            </a:r>
          </a:p>
        </p:txBody>
      </p:sp>
      <p:sp>
        <p:nvSpPr>
          <p:cNvPr id="6" name="Google Shape;128;p36">
            <a:extLst>
              <a:ext uri="{FF2B5EF4-FFF2-40B4-BE49-F238E27FC236}">
                <a16:creationId xmlns:a16="http://schemas.microsoft.com/office/drawing/2014/main" id="{B0466037-50F3-96B3-1B0E-06D3D18B8BCE}"/>
              </a:ext>
            </a:extLst>
          </p:cNvPr>
          <p:cNvSpPr>
            <a:spLocks noGrp="1"/>
          </p:cNvSpPr>
          <p:nvPr>
            <p:ph type="pic" idx="21"/>
          </p:nvPr>
        </p:nvSpPr>
        <p:spPr>
          <a:xfrm>
            <a:off x="6422796" y="1679603"/>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dirty="0"/>
          </a:p>
        </p:txBody>
      </p:sp>
      <p:sp>
        <p:nvSpPr>
          <p:cNvPr id="5" name="Content Placeholder 2">
            <a:extLst>
              <a:ext uri="{FF2B5EF4-FFF2-40B4-BE49-F238E27FC236}">
                <a16:creationId xmlns:a16="http://schemas.microsoft.com/office/drawing/2014/main" id="{6BC1C8BB-B6BF-EFC9-4FB7-FE68ADABF649}"/>
              </a:ext>
            </a:extLst>
          </p:cNvPr>
          <p:cNvSpPr>
            <a:spLocks noGrp="1"/>
          </p:cNvSpPr>
          <p:nvPr>
            <p:ph sz="half" idx="20"/>
          </p:nvPr>
        </p:nvSpPr>
        <p:spPr>
          <a:xfrm>
            <a:off x="8471950" y="1827951"/>
            <a:ext cx="2881850" cy="1488229"/>
          </a:xfrm>
        </p:spPr>
        <p:txBody>
          <a:bodyPr>
            <a:noAutofit/>
          </a:bodyPr>
          <a:lstStyle>
            <a:lvl1pPr marL="0" indent="0">
              <a:buNone/>
              <a:defRPr sz="2000"/>
            </a:lvl1pPr>
          </a:lstStyle>
          <a:p>
            <a:pPr lvl="0"/>
            <a:r>
              <a:rPr lang="en-US"/>
              <a:t>Click to edit Master text styles</a:t>
            </a:r>
          </a:p>
        </p:txBody>
      </p:sp>
      <p:sp>
        <p:nvSpPr>
          <p:cNvPr id="8" name="Google Shape;128;p36">
            <a:extLst>
              <a:ext uri="{FF2B5EF4-FFF2-40B4-BE49-F238E27FC236}">
                <a16:creationId xmlns:a16="http://schemas.microsoft.com/office/drawing/2014/main" id="{2B2D1DEC-353D-0530-46BD-FAC7D81DC42A}"/>
              </a:ext>
            </a:extLst>
          </p:cNvPr>
          <p:cNvSpPr>
            <a:spLocks noGrp="1"/>
          </p:cNvSpPr>
          <p:nvPr>
            <p:ph type="pic" idx="23"/>
          </p:nvPr>
        </p:nvSpPr>
        <p:spPr>
          <a:xfrm>
            <a:off x="6422794" y="3829050"/>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dirty="0"/>
          </a:p>
        </p:txBody>
      </p:sp>
      <p:sp>
        <p:nvSpPr>
          <p:cNvPr id="7" name="Content Placeholder 2">
            <a:extLst>
              <a:ext uri="{FF2B5EF4-FFF2-40B4-BE49-F238E27FC236}">
                <a16:creationId xmlns:a16="http://schemas.microsoft.com/office/drawing/2014/main" id="{DEC01048-C2DE-CFE9-C353-8ED3741099B7}"/>
              </a:ext>
            </a:extLst>
          </p:cNvPr>
          <p:cNvSpPr>
            <a:spLocks noGrp="1"/>
          </p:cNvSpPr>
          <p:nvPr>
            <p:ph sz="half" idx="22"/>
          </p:nvPr>
        </p:nvSpPr>
        <p:spPr>
          <a:xfrm>
            <a:off x="8471948" y="3977398"/>
            <a:ext cx="2881850" cy="1488229"/>
          </a:xfrm>
        </p:spPr>
        <p:txBody>
          <a:bodyPr>
            <a:noAutofit/>
          </a:bodyPr>
          <a:lstStyle>
            <a:lvl1pPr marL="0" indent="0">
              <a:buNone/>
              <a:defRPr sz="2000"/>
            </a:lvl1pPr>
          </a:lstStyle>
          <a:p>
            <a:pPr lvl="0"/>
            <a:r>
              <a:rPr lang="en-US"/>
              <a:t>Click to edit Master text styles</a:t>
            </a:r>
          </a:p>
        </p:txBody>
      </p:sp>
      <p:sp>
        <p:nvSpPr>
          <p:cNvPr id="9" name="Slide Number Placeholder 5">
            <a:extLst>
              <a:ext uri="{FF2B5EF4-FFF2-40B4-BE49-F238E27FC236}">
                <a16:creationId xmlns:a16="http://schemas.microsoft.com/office/drawing/2014/main" id="{C67E4CCE-C35C-C711-24D0-0F4BCA80C28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10" name="Footer Placeholder 8">
            <a:extLst>
              <a:ext uri="{FF2B5EF4-FFF2-40B4-BE49-F238E27FC236}">
                <a16:creationId xmlns:a16="http://schemas.microsoft.com/office/drawing/2014/main" id="{3B38F9D4-3EE2-3396-18AD-F87E42190088}"/>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dirty="0"/>
          </a:p>
        </p:txBody>
      </p:sp>
    </p:spTree>
    <p:extLst>
      <p:ext uri="{BB962C8B-B14F-4D97-AF65-F5344CB8AC3E}">
        <p14:creationId xmlns:p14="http://schemas.microsoft.com/office/powerpoint/2010/main" val="33098333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4 rectangles pictures white background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dirty="0"/>
          </a:p>
        </p:txBody>
      </p:sp>
      <p:sp>
        <p:nvSpPr>
          <p:cNvPr id="15" name="Google Shape;97;p33">
            <a:extLst>
              <a:ext uri="{FF2B5EF4-FFF2-40B4-BE49-F238E27FC236}">
                <a16:creationId xmlns:a16="http://schemas.microsoft.com/office/drawing/2014/main" id="{51CBB8A7-3E08-DCAC-14AF-878AC33CDC30}"/>
              </a:ext>
            </a:extLst>
          </p:cNvPr>
          <p:cNvSpPr>
            <a:spLocks noGrp="1"/>
          </p:cNvSpPr>
          <p:nvPr>
            <p:ph type="pic" idx="17"/>
          </p:nvPr>
        </p:nvSpPr>
        <p:spPr>
          <a:xfrm>
            <a:off x="838200" y="1931348"/>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0" name="Text Placeholder 9">
            <a:extLst>
              <a:ext uri="{FF2B5EF4-FFF2-40B4-BE49-F238E27FC236}">
                <a16:creationId xmlns:a16="http://schemas.microsoft.com/office/drawing/2014/main" id="{83438DF5-CCC4-87AD-037A-C14F79B6266F}"/>
              </a:ext>
            </a:extLst>
          </p:cNvPr>
          <p:cNvSpPr>
            <a:spLocks noGrp="1"/>
          </p:cNvSpPr>
          <p:nvPr>
            <p:ph type="body" sz="quarter" idx="13"/>
          </p:nvPr>
        </p:nvSpPr>
        <p:spPr>
          <a:xfrm>
            <a:off x="3508868" y="1931348"/>
            <a:ext cx="2462213" cy="1638300"/>
          </a:xfrm>
        </p:spPr>
        <p:txBody>
          <a:bodyPr>
            <a:noAutofit/>
          </a:bodyPr>
          <a:lstStyle>
            <a:lvl1pPr marL="0" indent="0">
              <a:buNone/>
              <a:defRPr/>
            </a:lvl1pPr>
          </a:lstStyle>
          <a:p>
            <a:pPr lvl="0"/>
            <a:r>
              <a:rPr lang="en-US"/>
              <a:t>Click to edit Master text styles</a:t>
            </a:r>
          </a:p>
        </p:txBody>
      </p:sp>
      <p:sp>
        <p:nvSpPr>
          <p:cNvPr id="18" name="Google Shape;97;p33">
            <a:extLst>
              <a:ext uri="{FF2B5EF4-FFF2-40B4-BE49-F238E27FC236}">
                <a16:creationId xmlns:a16="http://schemas.microsoft.com/office/drawing/2014/main" id="{BFE9E99F-07A9-26A1-106E-78351E5222CA}"/>
              </a:ext>
            </a:extLst>
          </p:cNvPr>
          <p:cNvSpPr>
            <a:spLocks noGrp="1"/>
          </p:cNvSpPr>
          <p:nvPr>
            <p:ph type="pic" idx="7"/>
          </p:nvPr>
        </p:nvSpPr>
        <p:spPr>
          <a:xfrm>
            <a:off x="838202" y="3740272"/>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2" name="Text Placeholder 9">
            <a:extLst>
              <a:ext uri="{FF2B5EF4-FFF2-40B4-BE49-F238E27FC236}">
                <a16:creationId xmlns:a16="http://schemas.microsoft.com/office/drawing/2014/main" id="{8A6A52A8-BCDE-0058-03FA-48265F58CC4D}"/>
              </a:ext>
            </a:extLst>
          </p:cNvPr>
          <p:cNvSpPr>
            <a:spLocks noGrp="1"/>
          </p:cNvSpPr>
          <p:nvPr>
            <p:ph type="body" sz="quarter" idx="15"/>
          </p:nvPr>
        </p:nvSpPr>
        <p:spPr>
          <a:xfrm>
            <a:off x="3508868" y="3740131"/>
            <a:ext cx="2462213" cy="1638300"/>
          </a:xfrm>
        </p:spPr>
        <p:txBody>
          <a:bodyPr>
            <a:noAutofit/>
          </a:bodyPr>
          <a:lstStyle>
            <a:lvl1pPr marL="0" indent="0">
              <a:buNone/>
              <a:defRPr/>
            </a:lvl1pPr>
          </a:lstStyle>
          <a:p>
            <a:pPr lvl="0"/>
            <a:r>
              <a:rPr lang="en-US"/>
              <a:t>Click to edit Master text styles</a:t>
            </a:r>
          </a:p>
        </p:txBody>
      </p:sp>
      <p:sp>
        <p:nvSpPr>
          <p:cNvPr id="3" name="Google Shape;95;p33">
            <a:extLst>
              <a:ext uri="{FF2B5EF4-FFF2-40B4-BE49-F238E27FC236}">
                <a16:creationId xmlns:a16="http://schemas.microsoft.com/office/drawing/2014/main" id="{A15E4B72-6400-86B0-FD40-4FCA9F38655E}"/>
              </a:ext>
            </a:extLst>
          </p:cNvPr>
          <p:cNvSpPr>
            <a:spLocks noGrp="1"/>
          </p:cNvSpPr>
          <p:nvPr>
            <p:ph type="pic" idx="10"/>
          </p:nvPr>
        </p:nvSpPr>
        <p:spPr>
          <a:xfrm>
            <a:off x="6180157" y="1931348"/>
            <a:ext cx="2461593" cy="163815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1" name="Text Placeholder 9">
            <a:extLst>
              <a:ext uri="{FF2B5EF4-FFF2-40B4-BE49-F238E27FC236}">
                <a16:creationId xmlns:a16="http://schemas.microsoft.com/office/drawing/2014/main" id="{76022ECE-0EE9-F2CA-72F3-353CAD2AB488}"/>
              </a:ext>
            </a:extLst>
          </p:cNvPr>
          <p:cNvSpPr>
            <a:spLocks noGrp="1"/>
          </p:cNvSpPr>
          <p:nvPr>
            <p:ph type="body" sz="quarter" idx="14"/>
          </p:nvPr>
        </p:nvSpPr>
        <p:spPr>
          <a:xfrm>
            <a:off x="8891587" y="1931348"/>
            <a:ext cx="2462213" cy="1638300"/>
          </a:xfrm>
        </p:spPr>
        <p:txBody>
          <a:bodyPr>
            <a:noAutofit/>
          </a:bodyPr>
          <a:lstStyle>
            <a:lvl1pPr marL="0" indent="0">
              <a:buNone/>
              <a:defRPr/>
            </a:lvl1pPr>
          </a:lstStyle>
          <a:p>
            <a:pPr lvl="0"/>
            <a:r>
              <a:rPr lang="en-US"/>
              <a:t>Click to edit Master text styles</a:t>
            </a:r>
          </a:p>
        </p:txBody>
      </p:sp>
      <p:sp>
        <p:nvSpPr>
          <p:cNvPr id="8" name="Google Shape;97;p33">
            <a:extLst>
              <a:ext uri="{FF2B5EF4-FFF2-40B4-BE49-F238E27FC236}">
                <a16:creationId xmlns:a16="http://schemas.microsoft.com/office/drawing/2014/main" id="{0D3E0C88-3573-7B0F-D8F7-5AAD283A42F2}"/>
              </a:ext>
            </a:extLst>
          </p:cNvPr>
          <p:cNvSpPr>
            <a:spLocks noGrp="1"/>
          </p:cNvSpPr>
          <p:nvPr>
            <p:ph type="pic" idx="12"/>
          </p:nvPr>
        </p:nvSpPr>
        <p:spPr>
          <a:xfrm>
            <a:off x="6180157" y="3740272"/>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3" name="Text Placeholder 9">
            <a:extLst>
              <a:ext uri="{FF2B5EF4-FFF2-40B4-BE49-F238E27FC236}">
                <a16:creationId xmlns:a16="http://schemas.microsoft.com/office/drawing/2014/main" id="{5F2FF4C0-B8CC-5E9A-7FF2-0BA1FD86664D}"/>
              </a:ext>
            </a:extLst>
          </p:cNvPr>
          <p:cNvSpPr>
            <a:spLocks noGrp="1"/>
          </p:cNvSpPr>
          <p:nvPr>
            <p:ph type="body" sz="quarter" idx="16"/>
          </p:nvPr>
        </p:nvSpPr>
        <p:spPr>
          <a:xfrm>
            <a:off x="8891587" y="3740131"/>
            <a:ext cx="2462213" cy="1638300"/>
          </a:xfrm>
        </p:spPr>
        <p:txBody>
          <a:bodyPr>
            <a:noAutofit/>
          </a:bodyPr>
          <a:lstStyle>
            <a:lvl1pPr marL="0" indent="0">
              <a:buNone/>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73F815C1-0113-F490-4A53-0227959CF68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5" name="Footer Placeholder 8">
            <a:extLst>
              <a:ext uri="{FF2B5EF4-FFF2-40B4-BE49-F238E27FC236}">
                <a16:creationId xmlns:a16="http://schemas.microsoft.com/office/drawing/2014/main" id="{40C61561-6F08-5417-8327-52799F6125C1}"/>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18011212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0 squared pictures ">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lstStyle/>
          <a:p>
            <a:r>
              <a:rPr lang="en-US"/>
              <a:t>Click to edit Master title style</a:t>
            </a:r>
            <a:endParaRPr lang="en-IE" dirty="0"/>
          </a:p>
        </p:txBody>
      </p:sp>
      <p:sp>
        <p:nvSpPr>
          <p:cNvPr id="3" name="Google Shape;114;p35">
            <a:extLst>
              <a:ext uri="{FF2B5EF4-FFF2-40B4-BE49-F238E27FC236}">
                <a16:creationId xmlns:a16="http://schemas.microsoft.com/office/drawing/2014/main" id="{28399EF8-5B4D-A564-C46D-6AC3EE3700F1}"/>
              </a:ext>
            </a:extLst>
          </p:cNvPr>
          <p:cNvSpPr>
            <a:spLocks noGrp="1"/>
          </p:cNvSpPr>
          <p:nvPr>
            <p:ph type="pic" idx="2"/>
          </p:nvPr>
        </p:nvSpPr>
        <p:spPr>
          <a:xfrm>
            <a:off x="838200" y="161373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4" name="Google Shape;115;p35">
            <a:extLst>
              <a:ext uri="{FF2B5EF4-FFF2-40B4-BE49-F238E27FC236}">
                <a16:creationId xmlns:a16="http://schemas.microsoft.com/office/drawing/2014/main" id="{1DB67F50-B209-813A-55E2-A45CCD6BCAE1}"/>
              </a:ext>
            </a:extLst>
          </p:cNvPr>
          <p:cNvSpPr>
            <a:spLocks noGrp="1"/>
          </p:cNvSpPr>
          <p:nvPr>
            <p:ph type="pic" idx="3"/>
          </p:nvPr>
        </p:nvSpPr>
        <p:spPr>
          <a:xfrm>
            <a:off x="2993028" y="161373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5" name="Google Shape;116;p35">
            <a:extLst>
              <a:ext uri="{FF2B5EF4-FFF2-40B4-BE49-F238E27FC236}">
                <a16:creationId xmlns:a16="http://schemas.microsoft.com/office/drawing/2014/main" id="{80AA888C-2660-9749-11E6-8A96DD56EACF}"/>
              </a:ext>
            </a:extLst>
          </p:cNvPr>
          <p:cNvSpPr>
            <a:spLocks noGrp="1"/>
          </p:cNvSpPr>
          <p:nvPr>
            <p:ph type="pic" idx="10"/>
          </p:nvPr>
        </p:nvSpPr>
        <p:spPr>
          <a:xfrm>
            <a:off x="5147856" y="1613729"/>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8" name="Google Shape;117;p35">
            <a:extLst>
              <a:ext uri="{FF2B5EF4-FFF2-40B4-BE49-F238E27FC236}">
                <a16:creationId xmlns:a16="http://schemas.microsoft.com/office/drawing/2014/main" id="{95752BFF-4A6F-68EA-E048-C405D776F6A9}"/>
              </a:ext>
            </a:extLst>
          </p:cNvPr>
          <p:cNvSpPr>
            <a:spLocks noGrp="1"/>
          </p:cNvSpPr>
          <p:nvPr>
            <p:ph type="pic" idx="5"/>
          </p:nvPr>
        </p:nvSpPr>
        <p:spPr>
          <a:xfrm>
            <a:off x="7302684" y="161372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9" name="Google Shape;118;p35">
            <a:extLst>
              <a:ext uri="{FF2B5EF4-FFF2-40B4-BE49-F238E27FC236}">
                <a16:creationId xmlns:a16="http://schemas.microsoft.com/office/drawing/2014/main" id="{69A61CD2-9393-897F-4851-B55A256B6577}"/>
              </a:ext>
            </a:extLst>
          </p:cNvPr>
          <p:cNvSpPr>
            <a:spLocks noGrp="1"/>
          </p:cNvSpPr>
          <p:nvPr>
            <p:ph type="pic" idx="6"/>
          </p:nvPr>
        </p:nvSpPr>
        <p:spPr>
          <a:xfrm>
            <a:off x="9457512" y="161372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5" name="Google Shape;114;p35">
            <a:extLst>
              <a:ext uri="{FF2B5EF4-FFF2-40B4-BE49-F238E27FC236}">
                <a16:creationId xmlns:a16="http://schemas.microsoft.com/office/drawing/2014/main" id="{5BBBB0BA-17D9-1A2A-5573-A96E32CB11C7}"/>
              </a:ext>
            </a:extLst>
          </p:cNvPr>
          <p:cNvSpPr>
            <a:spLocks noGrp="1"/>
          </p:cNvSpPr>
          <p:nvPr>
            <p:ph type="pic" idx="11"/>
          </p:nvPr>
        </p:nvSpPr>
        <p:spPr>
          <a:xfrm>
            <a:off x="838200" y="379976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6" name="Google Shape;115;p35">
            <a:extLst>
              <a:ext uri="{FF2B5EF4-FFF2-40B4-BE49-F238E27FC236}">
                <a16:creationId xmlns:a16="http://schemas.microsoft.com/office/drawing/2014/main" id="{E234676C-5503-D335-7C9F-8EBF756F24A7}"/>
              </a:ext>
            </a:extLst>
          </p:cNvPr>
          <p:cNvSpPr>
            <a:spLocks noGrp="1"/>
          </p:cNvSpPr>
          <p:nvPr>
            <p:ph type="pic" idx="12"/>
          </p:nvPr>
        </p:nvSpPr>
        <p:spPr>
          <a:xfrm>
            <a:off x="2993028" y="379976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7" name="Google Shape;116;p35">
            <a:extLst>
              <a:ext uri="{FF2B5EF4-FFF2-40B4-BE49-F238E27FC236}">
                <a16:creationId xmlns:a16="http://schemas.microsoft.com/office/drawing/2014/main" id="{8C059826-5CA9-F193-6C89-8B0DECF9ACE5}"/>
              </a:ext>
            </a:extLst>
          </p:cNvPr>
          <p:cNvSpPr>
            <a:spLocks noGrp="1"/>
          </p:cNvSpPr>
          <p:nvPr>
            <p:ph type="pic" idx="13"/>
          </p:nvPr>
        </p:nvSpPr>
        <p:spPr>
          <a:xfrm>
            <a:off x="5147856" y="3799759"/>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8" name="Google Shape;117;p35">
            <a:extLst>
              <a:ext uri="{FF2B5EF4-FFF2-40B4-BE49-F238E27FC236}">
                <a16:creationId xmlns:a16="http://schemas.microsoft.com/office/drawing/2014/main" id="{E57729DD-0495-06CF-3D2B-B8EC5F7D6EF2}"/>
              </a:ext>
            </a:extLst>
          </p:cNvPr>
          <p:cNvSpPr>
            <a:spLocks noGrp="1"/>
          </p:cNvSpPr>
          <p:nvPr>
            <p:ph type="pic" idx="14"/>
          </p:nvPr>
        </p:nvSpPr>
        <p:spPr>
          <a:xfrm>
            <a:off x="7302684" y="379975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9" name="Google Shape;118;p35">
            <a:extLst>
              <a:ext uri="{FF2B5EF4-FFF2-40B4-BE49-F238E27FC236}">
                <a16:creationId xmlns:a16="http://schemas.microsoft.com/office/drawing/2014/main" id="{DDFD3960-357B-A667-2997-F567232AE448}"/>
              </a:ext>
            </a:extLst>
          </p:cNvPr>
          <p:cNvSpPr>
            <a:spLocks noGrp="1"/>
          </p:cNvSpPr>
          <p:nvPr>
            <p:ph type="pic" idx="15"/>
          </p:nvPr>
        </p:nvSpPr>
        <p:spPr>
          <a:xfrm>
            <a:off x="9457512" y="379975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6" name="Slide Number Placeholder 5">
            <a:extLst>
              <a:ext uri="{FF2B5EF4-FFF2-40B4-BE49-F238E27FC236}">
                <a16:creationId xmlns:a16="http://schemas.microsoft.com/office/drawing/2014/main" id="{9594EF7B-6FA5-122A-260D-E885CDDAA587}"/>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7" name="Footer Placeholder 8">
            <a:extLst>
              <a:ext uri="{FF2B5EF4-FFF2-40B4-BE49-F238E27FC236}">
                <a16:creationId xmlns:a16="http://schemas.microsoft.com/office/drawing/2014/main" id="{2F8295BB-BABD-70B5-D58D-1DF08E62A283}"/>
              </a:ext>
            </a:extLst>
          </p:cNvPr>
          <p:cNvSpPr>
            <a:spLocks noGrp="1"/>
          </p:cNvSpPr>
          <p:nvPr>
            <p:ph type="ftr" sz="quarter" idx="16"/>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dirty="0"/>
          </a:p>
        </p:txBody>
      </p:sp>
    </p:spTree>
    <p:extLst>
      <p:ext uri="{BB962C8B-B14F-4D97-AF65-F5344CB8AC3E}">
        <p14:creationId xmlns:p14="http://schemas.microsoft.com/office/powerpoint/2010/main" val="2652003982"/>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 squared pictures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noAutofit/>
          </a:bodyPr>
          <a:lstStyle/>
          <a:p>
            <a:r>
              <a:rPr lang="en-US"/>
              <a:t>Click to edit Master title style</a:t>
            </a:r>
            <a:endParaRPr lang="en-IE" dirty="0"/>
          </a:p>
        </p:txBody>
      </p:sp>
      <p:sp>
        <p:nvSpPr>
          <p:cNvPr id="3" name="Google Shape;114;p35">
            <a:extLst>
              <a:ext uri="{FF2B5EF4-FFF2-40B4-BE49-F238E27FC236}">
                <a16:creationId xmlns:a16="http://schemas.microsoft.com/office/drawing/2014/main" id="{28399EF8-5B4D-A564-C46D-6AC3EE3700F1}"/>
              </a:ext>
            </a:extLst>
          </p:cNvPr>
          <p:cNvSpPr>
            <a:spLocks noGrp="1"/>
          </p:cNvSpPr>
          <p:nvPr>
            <p:ph type="pic" idx="2"/>
          </p:nvPr>
        </p:nvSpPr>
        <p:spPr>
          <a:xfrm>
            <a:off x="882651" y="2079625"/>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4" name="Google Shape;115;p35">
            <a:extLst>
              <a:ext uri="{FF2B5EF4-FFF2-40B4-BE49-F238E27FC236}">
                <a16:creationId xmlns:a16="http://schemas.microsoft.com/office/drawing/2014/main" id="{1DB67F50-B209-813A-55E2-A45CCD6BCAE1}"/>
              </a:ext>
            </a:extLst>
          </p:cNvPr>
          <p:cNvSpPr>
            <a:spLocks noGrp="1"/>
          </p:cNvSpPr>
          <p:nvPr>
            <p:ph type="pic" idx="3"/>
          </p:nvPr>
        </p:nvSpPr>
        <p:spPr>
          <a:xfrm>
            <a:off x="4746625" y="2079624"/>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2" name="Google Shape;121;p35">
            <a:extLst>
              <a:ext uri="{FF2B5EF4-FFF2-40B4-BE49-F238E27FC236}">
                <a16:creationId xmlns:a16="http://schemas.microsoft.com/office/drawing/2014/main" id="{2EA4C09F-A3D0-2FDF-C8EF-EDEF2FCF78CE}"/>
              </a:ext>
            </a:extLst>
          </p:cNvPr>
          <p:cNvSpPr>
            <a:spLocks noGrp="1"/>
          </p:cNvSpPr>
          <p:nvPr>
            <p:ph type="pic" idx="9"/>
          </p:nvPr>
        </p:nvSpPr>
        <p:spPr>
          <a:xfrm>
            <a:off x="8655051" y="2079623"/>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6" name="Slide Number Placeholder 5">
            <a:extLst>
              <a:ext uri="{FF2B5EF4-FFF2-40B4-BE49-F238E27FC236}">
                <a16:creationId xmlns:a16="http://schemas.microsoft.com/office/drawing/2014/main" id="{A50CC5C1-4287-4FC9-8450-3D86D951FE1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5" name="Footer Placeholder 8">
            <a:extLst>
              <a:ext uri="{FF2B5EF4-FFF2-40B4-BE49-F238E27FC236}">
                <a16:creationId xmlns:a16="http://schemas.microsoft.com/office/drawing/2014/main" id="{F95AF122-27C1-57B4-2A7C-54A134842A05}"/>
              </a:ext>
            </a:extLst>
          </p:cNvPr>
          <p:cNvSpPr>
            <a:spLocks noGrp="1"/>
          </p:cNvSpPr>
          <p:nvPr>
            <p:ph type="ftr" sz="quarter" idx="10"/>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20486140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 squared pictures coloured backgroun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noAutofit/>
          </a:bodyPr>
          <a:lstStyle>
            <a:lvl1pPr>
              <a:defRPr>
                <a:solidFill>
                  <a:schemeClr val="tx1"/>
                </a:solidFill>
              </a:defRPr>
            </a:lvl1pPr>
          </a:lstStyle>
          <a:p>
            <a:r>
              <a:rPr lang="en-US"/>
              <a:t>Click to edit Master title style</a:t>
            </a:r>
            <a:endParaRPr lang="en-IE" dirty="0"/>
          </a:p>
        </p:txBody>
      </p:sp>
      <p:sp>
        <p:nvSpPr>
          <p:cNvPr id="8" name="Google Shape;114;p35">
            <a:extLst>
              <a:ext uri="{FF2B5EF4-FFF2-40B4-BE49-F238E27FC236}">
                <a16:creationId xmlns:a16="http://schemas.microsoft.com/office/drawing/2014/main" id="{F38470BA-1066-4059-A16D-B9EE9722C73D}"/>
              </a:ext>
            </a:extLst>
          </p:cNvPr>
          <p:cNvSpPr>
            <a:spLocks noGrp="1"/>
          </p:cNvSpPr>
          <p:nvPr>
            <p:ph type="pic" idx="2"/>
          </p:nvPr>
        </p:nvSpPr>
        <p:spPr>
          <a:xfrm>
            <a:off x="882651" y="2079625"/>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dirty="0"/>
          </a:p>
        </p:txBody>
      </p:sp>
      <p:sp>
        <p:nvSpPr>
          <p:cNvPr id="10" name="Google Shape;115;p35">
            <a:extLst>
              <a:ext uri="{FF2B5EF4-FFF2-40B4-BE49-F238E27FC236}">
                <a16:creationId xmlns:a16="http://schemas.microsoft.com/office/drawing/2014/main" id="{4C5EDD4B-6148-8C81-CEE4-C4C5BFE4E787}"/>
              </a:ext>
            </a:extLst>
          </p:cNvPr>
          <p:cNvSpPr>
            <a:spLocks noGrp="1"/>
          </p:cNvSpPr>
          <p:nvPr>
            <p:ph type="pic" idx="3"/>
          </p:nvPr>
        </p:nvSpPr>
        <p:spPr>
          <a:xfrm>
            <a:off x="4746625" y="2079624"/>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dirty="0"/>
          </a:p>
        </p:txBody>
      </p:sp>
      <p:sp>
        <p:nvSpPr>
          <p:cNvPr id="9" name="Google Shape;121;p35">
            <a:extLst>
              <a:ext uri="{FF2B5EF4-FFF2-40B4-BE49-F238E27FC236}">
                <a16:creationId xmlns:a16="http://schemas.microsoft.com/office/drawing/2014/main" id="{85A61031-57E6-E855-38A1-FA502D6C575D}"/>
              </a:ext>
            </a:extLst>
          </p:cNvPr>
          <p:cNvSpPr>
            <a:spLocks noGrp="1"/>
          </p:cNvSpPr>
          <p:nvPr>
            <p:ph type="pic" idx="9"/>
          </p:nvPr>
        </p:nvSpPr>
        <p:spPr>
          <a:xfrm>
            <a:off x="8655051" y="2079623"/>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dirty="0"/>
          </a:p>
        </p:txBody>
      </p:sp>
      <p:pic>
        <p:nvPicPr>
          <p:cNvPr id="3" name="Picture 2" descr="A blue flag with yellow stars and stripes&#10;&#10;Description automatically generated">
            <a:extLst>
              <a:ext uri="{FF2B5EF4-FFF2-40B4-BE49-F238E27FC236}">
                <a16:creationId xmlns:a16="http://schemas.microsoft.com/office/drawing/2014/main" id="{EC730096-D3D5-78FF-DEE5-BE9525C4DBC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4" name="Picture 3" descr="A blue flag with yellow stars and stripes&#10;&#10;Description automatically generated">
            <a:extLst>
              <a:ext uri="{FF2B5EF4-FFF2-40B4-BE49-F238E27FC236}">
                <a16:creationId xmlns:a16="http://schemas.microsoft.com/office/drawing/2014/main" id="{F9F566B8-5CFB-8DB0-6A67-925C39BEFB8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6" name="Slide Number Placeholder 5">
            <a:extLst>
              <a:ext uri="{FF2B5EF4-FFF2-40B4-BE49-F238E27FC236}">
                <a16:creationId xmlns:a16="http://schemas.microsoft.com/office/drawing/2014/main" id="{C27800A1-1EE4-975A-7B55-1404DB41F07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5" name="Footer Placeholder 8">
            <a:extLst>
              <a:ext uri="{FF2B5EF4-FFF2-40B4-BE49-F238E27FC236}">
                <a16:creationId xmlns:a16="http://schemas.microsoft.com/office/drawing/2014/main" id="{D39D4F72-AD6A-6B47-A2FF-9CFB1C55FFAF}"/>
              </a:ext>
            </a:extLst>
          </p:cNvPr>
          <p:cNvSpPr>
            <a:spLocks noGrp="1"/>
          </p:cNvSpPr>
          <p:nvPr>
            <p:ph type="ftr" sz="quarter" idx="10"/>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2369800931"/>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Last page with credits">
    <p:bg>
      <p:bgPr>
        <a:solidFill>
          <a:schemeClr val="bg2"/>
        </a:solidFill>
        <a:effectLst/>
      </p:bgPr>
    </p:bg>
    <p:spTree>
      <p:nvGrpSpPr>
        <p:cNvPr id="1" name=""/>
        <p:cNvGrpSpPr/>
        <p:nvPr/>
      </p:nvGrpSpPr>
      <p:grpSpPr>
        <a:xfrm>
          <a:off x="0" y="0"/>
          <a:ext cx="0" cy="0"/>
          <a:chOff x="0" y="0"/>
          <a:chExt cx="0" cy="0"/>
        </a:xfrm>
      </p:grpSpPr>
      <p:pic>
        <p:nvPicPr>
          <p:cNvPr id="4" name="Google Shape;444;p20">
            <a:extLst>
              <a:ext uri="{FF2B5EF4-FFF2-40B4-BE49-F238E27FC236}">
                <a16:creationId xmlns:a16="http://schemas.microsoft.com/office/drawing/2014/main" id="{DA7E9652-CF81-1788-7674-E1FA25BFE314}"/>
              </a:ext>
              <a:ext uri="{C183D7F6-B498-43B3-948B-1728B52AA6E4}">
                <adec:decorative xmlns:adec="http://schemas.microsoft.com/office/drawing/2017/decorative" val="1"/>
              </a:ext>
            </a:extLst>
          </p:cNvPr>
          <p:cNvPicPr preferRelativeResize="0"/>
          <p:nvPr/>
        </p:nvPicPr>
        <p:blipFill rotWithShape="1">
          <a:blip r:embed="rId2">
            <a:alphaModFix/>
          </a:blip>
          <a:srcRect/>
          <a:stretch/>
        </p:blipFill>
        <p:spPr>
          <a:xfrm>
            <a:off x="838200" y="3471269"/>
            <a:ext cx="1023496" cy="358097"/>
          </a:xfrm>
          <a:prstGeom prst="rect">
            <a:avLst/>
          </a:prstGeom>
          <a:noFill/>
          <a:ln>
            <a:noFill/>
          </a:ln>
        </p:spPr>
      </p:pic>
      <p:sp>
        <p:nvSpPr>
          <p:cNvPr id="5" name="Text Placeholder 4">
            <a:extLst>
              <a:ext uri="{FF2B5EF4-FFF2-40B4-BE49-F238E27FC236}">
                <a16:creationId xmlns:a16="http://schemas.microsoft.com/office/drawing/2014/main" id="{EA144BEB-A192-AF1A-3CE0-A12C2705D835}"/>
              </a:ext>
            </a:extLst>
          </p:cNvPr>
          <p:cNvSpPr>
            <a:spLocks noGrp="1"/>
          </p:cNvSpPr>
          <p:nvPr>
            <p:ph type="body" sz="quarter" idx="10"/>
          </p:nvPr>
        </p:nvSpPr>
        <p:spPr>
          <a:xfrm>
            <a:off x="838200" y="3996499"/>
            <a:ext cx="10515600" cy="1666875"/>
          </a:xfrm>
        </p:spPr>
        <p:txBody>
          <a:bodyPr>
            <a:noAutofit/>
          </a:bodyPr>
          <a:lstStyle>
            <a:lvl1pPr marL="0" indent="0">
              <a:buNone/>
              <a:defRPr sz="2000">
                <a:solidFill>
                  <a:schemeClr val="tx2"/>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en-US"/>
              <a:t>Click to edit Master text styles</a:t>
            </a:r>
          </a:p>
        </p:txBody>
      </p:sp>
      <p:pic>
        <p:nvPicPr>
          <p:cNvPr id="3" name="Google Shape;444;p20">
            <a:extLst>
              <a:ext uri="{FF2B5EF4-FFF2-40B4-BE49-F238E27FC236}">
                <a16:creationId xmlns:a16="http://schemas.microsoft.com/office/drawing/2014/main" id="{8A55753B-1E31-7005-E76C-7A1B520A3A05}"/>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838200" y="3471269"/>
            <a:ext cx="1023496" cy="358097"/>
          </a:xfrm>
          <a:prstGeom prst="rect">
            <a:avLst/>
          </a:prstGeom>
          <a:noFill/>
          <a:ln>
            <a:noFill/>
          </a:ln>
        </p:spPr>
      </p:pic>
      <p:pic>
        <p:nvPicPr>
          <p:cNvPr id="6" name="Picture 5">
            <a:extLst>
              <a:ext uri="{FF2B5EF4-FFF2-40B4-BE49-F238E27FC236}">
                <a16:creationId xmlns:a16="http://schemas.microsoft.com/office/drawing/2014/main" id="{F0FE782E-88D7-720D-47B0-E5C4BDBFE050}"/>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Tree>
    <p:extLst>
      <p:ext uri="{BB962C8B-B14F-4D97-AF65-F5344CB8AC3E}">
        <p14:creationId xmlns:p14="http://schemas.microsoft.com/office/powerpoint/2010/main" val="12352134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825625"/>
            <a:ext cx="10905699" cy="3881904"/>
          </a:xfrm>
        </p:spPr>
        <p:txBody>
          <a:bodyPr>
            <a:noAutofit/>
          </a:bodyPr>
          <a:lstStyle>
            <a:lvl1pPr>
              <a:lnSpc>
                <a:spcPct val="100000"/>
              </a:lnSpc>
              <a:spcBef>
                <a:spcPts val="0"/>
              </a:spcBef>
              <a:spcAft>
                <a:spcPts val="1800"/>
              </a:spcAft>
              <a:defRPr/>
            </a:lvl1pPr>
            <a:lvl2pPr>
              <a:lnSpc>
                <a:spcPct val="100000"/>
              </a:lnSpc>
              <a:spcAft>
                <a:spcPts val="1800"/>
              </a:spcAft>
              <a:defRPr/>
            </a:lvl2pPr>
            <a:lvl3pPr>
              <a:lnSpc>
                <a:spcPct val="100000"/>
              </a:lnSpc>
              <a:spcAft>
                <a:spcPts val="1800"/>
              </a:spcAft>
              <a:defRPr/>
            </a:lvl3pPr>
            <a:lvl4pPr>
              <a:lnSpc>
                <a:spcPct val="100000"/>
              </a:lnSpc>
              <a:spcAft>
                <a:spcPts val="1800"/>
              </a:spcAft>
              <a:defRPr/>
            </a:lvl4pPr>
            <a:lvl5pPr>
              <a:lnSpc>
                <a:spcPct val="100000"/>
              </a:lnSpc>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7" name="Straight Connector 6"/>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dirty="0"/>
          </a:p>
        </p:txBody>
      </p:sp>
    </p:spTree>
    <p:extLst>
      <p:ext uri="{BB962C8B-B14F-4D97-AF65-F5344CB8AC3E}">
        <p14:creationId xmlns:p14="http://schemas.microsoft.com/office/powerpoint/2010/main" val="12443837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Content - 2 columns">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1AA9F0A5-0A99-FE1B-8BA6-A039D5727263}"/>
              </a:ext>
            </a:extLst>
          </p:cNvPr>
          <p:cNvSpPr>
            <a:spLocks noGrp="1" noRot="1" noMove="1" noResize="1" noEditPoints="1" noAdjustHandles="1" noChangeArrowheads="1" noChangeShapeType="1"/>
          </p:cNvSpPr>
          <p:nvPr>
            <p:ph sz="quarter" idx="13"/>
          </p:nvPr>
        </p:nvSpPr>
        <p:spPr>
          <a:xfrm>
            <a:off x="6227279" y="2698190"/>
            <a:ext cx="5184146" cy="3348597"/>
          </a:xfrm>
          <a:prstGeom prst="rect">
            <a:avLst/>
          </a:prstGeom>
        </p:spPr>
        <p:txBody>
          <a:bodyPr/>
          <a:lstStyle>
            <a:lvl1pPr indent="-216000">
              <a:spcAft>
                <a:spcPts val="200"/>
              </a:spcAft>
              <a:buClr>
                <a:schemeClr val="tx2"/>
              </a:buClr>
              <a:defRPr sz="1600"/>
            </a:lvl1pPr>
            <a:lvl2pPr marL="488950" indent="-219075">
              <a:spcBef>
                <a:spcPts val="200"/>
              </a:spcBef>
              <a:spcAft>
                <a:spcPts val="200"/>
              </a:spcAft>
              <a:buClr>
                <a:schemeClr val="tx2"/>
              </a:buClr>
              <a:tabLst/>
              <a:defRPr sz="1400"/>
            </a:lvl2pPr>
            <a:lvl3pPr marL="758825" indent="-219075">
              <a:spcBef>
                <a:spcPts val="200"/>
              </a:spcBef>
              <a:spcAft>
                <a:spcPts val="200"/>
              </a:spcAft>
              <a:buClr>
                <a:schemeClr val="tx2"/>
              </a:buClr>
              <a:tabLst/>
              <a:defRPr sz="1200"/>
            </a:lvl3pPr>
            <a:lvl4pPr marL="1028700" indent="-219075">
              <a:spcBef>
                <a:spcPts val="200"/>
              </a:spcBef>
              <a:spcAft>
                <a:spcPts val="200"/>
              </a:spcAft>
              <a:buClr>
                <a:schemeClr val="tx2"/>
              </a:buClr>
              <a:tabLst/>
              <a:defRPr sz="1100"/>
            </a:lvl4pPr>
            <a:lvl5pPr marL="1249363" indent="-209550">
              <a:spcBef>
                <a:spcPts val="200"/>
              </a:spcBef>
              <a:spcAft>
                <a:spcPts val="200"/>
              </a:spcAft>
              <a:buClr>
                <a:schemeClr val="tx2"/>
              </a:buClr>
              <a:tabLst/>
              <a:defRPr sz="1050"/>
            </a:lvl5pPr>
          </a:lstStyle>
          <a:p>
            <a:pPr lvl="0"/>
            <a:r>
              <a:rPr lang="en-GB"/>
              <a:t>Click to edit</a:t>
            </a:r>
          </a:p>
          <a:p>
            <a:pPr lvl="1"/>
            <a:r>
              <a:rPr lang="en-GB"/>
              <a:t>Second level</a:t>
            </a:r>
          </a:p>
          <a:p>
            <a:pPr lvl="2"/>
            <a:r>
              <a:rPr lang="en-GB"/>
              <a:t>Third level</a:t>
            </a:r>
          </a:p>
          <a:p>
            <a:pPr lvl="3"/>
            <a:r>
              <a:rPr lang="en-GB"/>
              <a:t>Fourth level</a:t>
            </a:r>
          </a:p>
          <a:p>
            <a:pPr lvl="4"/>
            <a:r>
              <a:rPr lang="en-GB"/>
              <a:t>Fifth level</a:t>
            </a:r>
            <a:endParaRPr lang="en-BE"/>
          </a:p>
        </p:txBody>
      </p:sp>
      <p:sp>
        <p:nvSpPr>
          <p:cNvPr id="5" name="Text Placeholder 2"/>
          <p:cNvSpPr>
            <a:spLocks noGrp="1" noRot="1" noMove="1" noResize="1" noEditPoints="1" noAdjustHandles="1" noChangeArrowheads="1" noChangeShapeType="1"/>
          </p:cNvSpPr>
          <p:nvPr>
            <p:ph type="body" sz="quarter" idx="3"/>
          </p:nvPr>
        </p:nvSpPr>
        <p:spPr>
          <a:xfrm>
            <a:off x="6232768" y="1798637"/>
            <a:ext cx="5167070" cy="706438"/>
          </a:xfrm>
          <a:prstGeom prst="rect">
            <a:avLst/>
          </a:prstGeom>
          <a:noFill/>
        </p:spPr>
        <p:txBody>
          <a:bodyPr wrap="square" anchor="b">
            <a:noAutofit/>
          </a:bodyPr>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a:t>
            </a:r>
            <a:endParaRPr lang="en-BE"/>
          </a:p>
        </p:txBody>
      </p:sp>
      <p:sp>
        <p:nvSpPr>
          <p:cNvPr id="10" name="Content Placeholder 1">
            <a:extLst>
              <a:ext uri="{FF2B5EF4-FFF2-40B4-BE49-F238E27FC236}">
                <a16:creationId xmlns:a16="http://schemas.microsoft.com/office/drawing/2014/main" id="{64B5D55F-B2F9-8F22-3A75-F8D4AEA6D399}"/>
              </a:ext>
            </a:extLst>
          </p:cNvPr>
          <p:cNvSpPr>
            <a:spLocks noGrp="1" noRot="1" noMove="1" noResize="1" noEditPoints="1" noAdjustHandles="1" noChangeArrowheads="1" noChangeShapeType="1"/>
          </p:cNvSpPr>
          <p:nvPr>
            <p:ph sz="quarter" idx="12"/>
          </p:nvPr>
        </p:nvSpPr>
        <p:spPr>
          <a:xfrm>
            <a:off x="790575" y="2698190"/>
            <a:ext cx="5184146" cy="3348597"/>
          </a:xfrm>
          <a:prstGeom prst="rect">
            <a:avLst/>
          </a:prstGeom>
        </p:spPr>
        <p:txBody>
          <a:bodyPr/>
          <a:lstStyle>
            <a:lvl1pPr indent="-216000">
              <a:spcAft>
                <a:spcPts val="200"/>
              </a:spcAft>
              <a:buClr>
                <a:schemeClr val="tx2"/>
              </a:buClr>
              <a:defRPr sz="1600"/>
            </a:lvl1pPr>
            <a:lvl2pPr marL="488950" indent="-219075">
              <a:spcBef>
                <a:spcPts val="200"/>
              </a:spcBef>
              <a:spcAft>
                <a:spcPts val="200"/>
              </a:spcAft>
              <a:buClr>
                <a:schemeClr val="tx2"/>
              </a:buClr>
              <a:tabLst/>
              <a:defRPr sz="1400"/>
            </a:lvl2pPr>
            <a:lvl3pPr marL="758825" indent="-219075">
              <a:spcBef>
                <a:spcPts val="200"/>
              </a:spcBef>
              <a:spcAft>
                <a:spcPts val="200"/>
              </a:spcAft>
              <a:buClr>
                <a:schemeClr val="tx2"/>
              </a:buClr>
              <a:tabLst/>
              <a:defRPr sz="1200"/>
            </a:lvl3pPr>
            <a:lvl4pPr marL="1028700" indent="-219075">
              <a:spcBef>
                <a:spcPts val="200"/>
              </a:spcBef>
              <a:spcAft>
                <a:spcPts val="200"/>
              </a:spcAft>
              <a:buClr>
                <a:schemeClr val="tx2"/>
              </a:buClr>
              <a:tabLst/>
              <a:defRPr sz="1100"/>
            </a:lvl4pPr>
            <a:lvl5pPr marL="1249363" indent="-209550">
              <a:spcBef>
                <a:spcPts val="200"/>
              </a:spcBef>
              <a:spcAft>
                <a:spcPts val="200"/>
              </a:spcAft>
              <a:buClr>
                <a:schemeClr val="tx2"/>
              </a:buClr>
              <a:tabLst/>
              <a:defRPr sz="1050"/>
            </a:lvl5pPr>
          </a:lstStyle>
          <a:p>
            <a:pPr lvl="0"/>
            <a:r>
              <a:rPr lang="en-GB"/>
              <a:t>Click to edit</a:t>
            </a:r>
          </a:p>
          <a:p>
            <a:pPr lvl="1"/>
            <a:r>
              <a:rPr lang="en-GB"/>
              <a:t>Second level</a:t>
            </a:r>
          </a:p>
          <a:p>
            <a:pPr lvl="2"/>
            <a:r>
              <a:rPr lang="en-GB"/>
              <a:t>Third level</a:t>
            </a:r>
          </a:p>
          <a:p>
            <a:pPr lvl="3"/>
            <a:r>
              <a:rPr lang="en-GB"/>
              <a:t>Fourth level</a:t>
            </a:r>
          </a:p>
          <a:p>
            <a:pPr lvl="4"/>
            <a:r>
              <a:rPr lang="en-GB"/>
              <a:t>Fifth level</a:t>
            </a:r>
            <a:endParaRPr lang="en-BE"/>
          </a:p>
        </p:txBody>
      </p:sp>
      <p:sp>
        <p:nvSpPr>
          <p:cNvPr id="3" name="Text Placeholder 1"/>
          <p:cNvSpPr>
            <a:spLocks noGrp="1" noRot="1" noMove="1" noResize="1" noEditPoints="1" noAdjustHandles="1" noChangeArrowheads="1" noChangeShapeType="1"/>
          </p:cNvSpPr>
          <p:nvPr>
            <p:ph type="body" idx="1"/>
          </p:nvPr>
        </p:nvSpPr>
        <p:spPr>
          <a:xfrm>
            <a:off x="790576" y="1798637"/>
            <a:ext cx="5184145" cy="706437"/>
          </a:xfrm>
          <a:prstGeom prst="rect">
            <a:avLst/>
          </a:prstGeom>
        </p:spPr>
        <p:txBody>
          <a:bodyPr wrap="square" anchor="b">
            <a:noAutofit/>
          </a:bodyPr>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a:t>
            </a:r>
            <a:endParaRPr lang="en-BE"/>
          </a:p>
        </p:txBody>
      </p:sp>
      <p:sp>
        <p:nvSpPr>
          <p:cNvPr id="7" name="Title">
            <a:extLst>
              <a:ext uri="{FF2B5EF4-FFF2-40B4-BE49-F238E27FC236}">
                <a16:creationId xmlns:a16="http://schemas.microsoft.com/office/drawing/2014/main" id="{6F3C4D5A-CBA4-3B89-3175-603AB0D5BBB3}"/>
              </a:ext>
            </a:extLst>
          </p:cNvPr>
          <p:cNvSpPr>
            <a:spLocks noGrp="1" noRot="1" noMove="1" noResize="1" noEditPoints="1" noAdjustHandles="1" noChangeArrowheads="1" noChangeShapeType="1"/>
          </p:cNvSpPr>
          <p:nvPr>
            <p:ph type="title"/>
          </p:nvPr>
        </p:nvSpPr>
        <p:spPr>
          <a:xfrm>
            <a:off x="790576" y="575220"/>
            <a:ext cx="10609262" cy="782357"/>
          </a:xfrm>
          <a:prstGeom prst="rect">
            <a:avLst/>
          </a:prstGeom>
        </p:spPr>
        <p:txBody>
          <a:bodyPr vert="horz" lIns="0" tIns="45720" rIns="0" bIns="0" rtlCol="0" anchor="ctr" anchorCtr="0">
            <a:noAutofit/>
          </a:bodyPr>
          <a:lstStyle>
            <a:lvl1pPr>
              <a:defRPr sz="3800"/>
            </a:lvl1pPr>
          </a:lstStyle>
          <a:p>
            <a:r>
              <a:rPr lang="en-GB" noProof="0"/>
              <a:t>Click to edit</a:t>
            </a:r>
          </a:p>
        </p:txBody>
      </p:sp>
      <p:sp>
        <p:nvSpPr>
          <p:cNvPr id="2" name="Slide Number">
            <a:extLst>
              <a:ext uri="{FF2B5EF4-FFF2-40B4-BE49-F238E27FC236}">
                <a16:creationId xmlns:a16="http://schemas.microsoft.com/office/drawing/2014/main" id="{A9BB881F-1B20-A35E-FE34-9B6BBD35AE6F}"/>
              </a:ext>
            </a:extLst>
          </p:cNvPr>
          <p:cNvSpPr txBox="1">
            <a:spLocks/>
          </p:cNvSpPr>
          <p:nvPr userDrawn="1"/>
        </p:nvSpPr>
        <p:spPr>
          <a:xfrm>
            <a:off x="678430" y="6282780"/>
            <a:ext cx="415926" cy="24184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A86C49-B7E3-104F-B035-865A47D3B65A}" type="slidenum">
              <a:rPr lang="en-BE" sz="1050" smtClean="0"/>
              <a:pPr/>
              <a:t>‹#›</a:t>
            </a:fld>
            <a:endParaRPr lang="en-BE" sz="1050"/>
          </a:p>
        </p:txBody>
      </p:sp>
    </p:spTree>
    <p:extLst>
      <p:ext uri="{BB962C8B-B14F-4D97-AF65-F5344CB8AC3E}">
        <p14:creationId xmlns:p14="http://schemas.microsoft.com/office/powerpoint/2010/main" val="3787744221"/>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F0FE374-A678-A684-FA4B-26330CF65FB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2" name="Title Placeholder 1">
            <a:extLst>
              <a:ext uri="{FF2B5EF4-FFF2-40B4-BE49-F238E27FC236}">
                <a16:creationId xmlns:a16="http://schemas.microsoft.com/office/drawing/2014/main" id="{2D4A1E0C-386D-FF7A-6872-1942CD433577}"/>
              </a:ext>
            </a:extLst>
          </p:cNvPr>
          <p:cNvSpPr>
            <a:spLocks noGrp="1" noRot="1" noMove="1" noResize="1" noEditPoints="1" noAdjustHandles="1" noChangeArrowheads="1" noChangeShapeType="1"/>
          </p:cNvSpPr>
          <p:nvPr>
            <p:ph type="title"/>
          </p:nvPr>
        </p:nvSpPr>
        <p:spPr>
          <a:xfrm>
            <a:off x="838200" y="365126"/>
            <a:ext cx="10515600" cy="816904"/>
          </a:xfrm>
          <a:prstGeom prst="rect">
            <a:avLst/>
          </a:prstGeom>
        </p:spPr>
        <p:txBody>
          <a:bodyPr vert="horz" lIns="91440" tIns="45720" rIns="91440" bIns="45720" rtlCol="0" anchor="ctr">
            <a:noAutofit/>
          </a:bodyPr>
          <a:lstStyle/>
          <a:p>
            <a:r>
              <a:rPr lang="en-US"/>
              <a:t>Click to edit Master title style</a:t>
            </a:r>
            <a:endParaRPr lang="en-IE" dirty="0"/>
          </a:p>
        </p:txBody>
      </p:sp>
      <p:sp>
        <p:nvSpPr>
          <p:cNvPr id="3" name="Text Placeholder 2">
            <a:extLst>
              <a:ext uri="{FF2B5EF4-FFF2-40B4-BE49-F238E27FC236}">
                <a16:creationId xmlns:a16="http://schemas.microsoft.com/office/drawing/2014/main" id="{30EE66B9-5E84-94E6-4EDD-A9E25FB078A4}"/>
              </a:ext>
            </a:extLst>
          </p:cNvPr>
          <p:cNvSpPr>
            <a:spLocks noGrp="1"/>
          </p:cNvSpPr>
          <p:nvPr>
            <p:ph type="body" idx="1"/>
          </p:nvPr>
        </p:nvSpPr>
        <p:spPr>
          <a:xfrm>
            <a:off x="838200" y="1825625"/>
            <a:ext cx="10515600" cy="3942619"/>
          </a:xfrm>
          <a:prstGeom prst="rect">
            <a:avLst/>
          </a:prstGeom>
        </p:spPr>
        <p:txBody>
          <a:bodyPr vert="horz" lIns="144000" tIns="144000" rIns="144000" bIns="144000" rtlCol="0">
            <a:noAutofit/>
          </a:bodyPr>
          <a:lstStyle/>
          <a:p>
            <a:pPr lvl="0"/>
            <a:r>
              <a:rPr lang="en-US" dirty="0"/>
              <a:t>Click to edit Master text styles</a:t>
            </a:r>
          </a:p>
          <a:p>
            <a:pPr lvl="1"/>
            <a:endParaRPr lang="en-US" dirty="0"/>
          </a:p>
          <a:p>
            <a:pPr lvl="1"/>
            <a:endParaRPr lang="en-US" dirty="0"/>
          </a:p>
          <a:p>
            <a:pPr lvl="1"/>
            <a:endParaRPr lang="en-US" dirty="0"/>
          </a:p>
          <a:p>
            <a:pPr lvl="0"/>
            <a:endParaRPr lang="en-US" dirty="0"/>
          </a:p>
          <a:p>
            <a:pPr lvl="1"/>
            <a:endParaRPr lang="en-US" dirty="0"/>
          </a:p>
        </p:txBody>
      </p:sp>
      <p:pic>
        <p:nvPicPr>
          <p:cNvPr id="7" name="Picture 6">
            <a:extLst>
              <a:ext uri="{FF2B5EF4-FFF2-40B4-BE49-F238E27FC236}">
                <a16:creationId xmlns:a16="http://schemas.microsoft.com/office/drawing/2014/main" id="{9F653097-A9FD-84E7-4EFA-47C8DA485037}"/>
              </a:ext>
              <a:ext uri="{C183D7F6-B498-43B3-948B-1728B52AA6E4}">
                <adec:decorative xmlns:adec="http://schemas.microsoft.com/office/drawing/2017/decorative" val="1"/>
              </a:ext>
            </a:extLst>
          </p:cNvPr>
          <p:cNvPicPr>
            <a:picLocks noChangeAspect="1"/>
          </p:cNvPicPr>
          <p:nvPr/>
        </p:nvPicPr>
        <p:blipFill>
          <a:blip r:embed="rId4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5" name="Picture 4" descr="A close-up of a line&#10;&#10;Description automatically generated" hidden="1">
            <a:extLst>
              <a:ext uri="{FF2B5EF4-FFF2-40B4-BE49-F238E27FC236}">
                <a16:creationId xmlns:a16="http://schemas.microsoft.com/office/drawing/2014/main" id="{CE57FDCE-6642-0FA5-3739-FA81457769C2}"/>
              </a:ext>
            </a:extLst>
          </p:cNvPr>
          <p:cNvPicPr>
            <a:picLocks noGrp="1" noRot="1" noChangeAspect="1" noMove="1" noResize="1" noEditPoints="1" noAdjustHandles="1" noChangeArrowheads="1" noChangeShapeType="1" noCrop="1"/>
          </p:cNvPicPr>
          <p:nvPr/>
        </p:nvPicPr>
        <p:blipFill>
          <a:blip r:embed="rId43"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7D640C55-B1A0-5DE0-B0E4-F05DE5506E17}"/>
              </a:ext>
              <a:ext uri="{C183D7F6-B498-43B3-948B-1728B52AA6E4}">
                <adec:decorative xmlns:adec="http://schemas.microsoft.com/office/drawing/2017/decorative" val="1"/>
              </a:ext>
            </a:extLst>
          </p:cNvPr>
          <p:cNvPicPr>
            <a:picLocks noChangeAspect="1"/>
          </p:cNvPicPr>
          <p:nvPr userDrawn="1"/>
        </p:nvPicPr>
        <p:blipFill>
          <a:blip r:embed="rId4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8" name="Picture 7" descr="A close-up of a line&#10;&#10;Description automatically generated" hidden="1">
            <a:extLst>
              <a:ext uri="{FF2B5EF4-FFF2-40B4-BE49-F238E27FC236}">
                <a16:creationId xmlns:a16="http://schemas.microsoft.com/office/drawing/2014/main" id="{A12B438D-C839-BF7B-253A-401802D9F2AC}"/>
              </a:ext>
            </a:extLst>
          </p:cNvPr>
          <p:cNvPicPr/>
          <p:nvPr userDrawn="1"/>
        </p:nvPicPr>
        <p:blipFill>
          <a:blip r:embed="rId43"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Footer Placeholder 8">
            <a:extLst>
              <a:ext uri="{FF2B5EF4-FFF2-40B4-BE49-F238E27FC236}">
                <a16:creationId xmlns:a16="http://schemas.microsoft.com/office/drawing/2014/main" id="{2756ABFE-DCB4-5FCC-525D-A462F5BB02E5}"/>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22993459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 id="2147483934" r:id="rId14"/>
    <p:sldLayoutId id="2147483935" r:id="rId15"/>
    <p:sldLayoutId id="2147483936" r:id="rId16"/>
    <p:sldLayoutId id="2147483937" r:id="rId17"/>
    <p:sldLayoutId id="2147483938" r:id="rId18"/>
    <p:sldLayoutId id="2147483939" r:id="rId19"/>
    <p:sldLayoutId id="2147483940" r:id="rId20"/>
    <p:sldLayoutId id="2147483941" r:id="rId21"/>
    <p:sldLayoutId id="2147483942" r:id="rId22"/>
    <p:sldLayoutId id="2147483943" r:id="rId23"/>
    <p:sldLayoutId id="2147483944" r:id="rId24"/>
    <p:sldLayoutId id="2147483945" r:id="rId25"/>
    <p:sldLayoutId id="2147483946" r:id="rId26"/>
    <p:sldLayoutId id="2147483947" r:id="rId27"/>
    <p:sldLayoutId id="2147483948" r:id="rId28"/>
    <p:sldLayoutId id="2147483949" r:id="rId29"/>
    <p:sldLayoutId id="2147483950" r:id="rId30"/>
    <p:sldLayoutId id="2147483951" r:id="rId31"/>
    <p:sldLayoutId id="2147483952" r:id="rId32"/>
    <p:sldLayoutId id="2147483953" r:id="rId33"/>
    <p:sldLayoutId id="2147483954" r:id="rId34"/>
    <p:sldLayoutId id="2147483955" r:id="rId35"/>
    <p:sldLayoutId id="2147483956" r:id="rId36"/>
    <p:sldLayoutId id="2147483957" r:id="rId37"/>
    <p:sldLayoutId id="2147483958" r:id="rId38"/>
    <p:sldLayoutId id="2147483959" r:id="rId39"/>
    <p:sldLayoutId id="2147483960" r:id="rId40"/>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342900" indent="-342900" algn="l" defTabSz="914400" rtl="0" eaLnBrk="1" latinLnBrk="0" hangingPunct="1">
        <a:lnSpc>
          <a:spcPct val="90000"/>
        </a:lnSpc>
        <a:spcBef>
          <a:spcPts val="1000"/>
        </a:spcBef>
        <a:buClr>
          <a:schemeClr val="tx2"/>
        </a:buClr>
        <a:buFont typeface="Arial" panose="020B0604020202020204" pitchFamily="34" charset="0"/>
        <a:buChar char="•"/>
        <a:defRPr sz="2000" kern="1200">
          <a:solidFill>
            <a:schemeClr val="tx1">
              <a:lumMod val="95000"/>
              <a:lumOff val="5000"/>
            </a:schemeClr>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userDrawn="1">
          <p15:clr>
            <a:srgbClr val="F26B43"/>
          </p15:clr>
        </p15:guide>
        <p15:guide id="4"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eu-mayors.ec.europa.eu/en/home" TargetMode="External"/><Relationship Id="rId2" Type="http://schemas.openxmlformats.org/officeDocument/2006/relationships/notesSlide" Target="../notesSlides/notesSlide2.xml"/><Relationship Id="rId1" Type="http://schemas.openxmlformats.org/officeDocument/2006/relationships/slideLayout" Target="../slideLayouts/slideLayout39.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40.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39.xml"/><Relationship Id="rId5" Type="http://schemas.openxmlformats.org/officeDocument/2006/relationships/image" Target="../media/image28.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3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3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2" Type="http://schemas.openxmlformats.org/officeDocument/2006/relationships/hyperlink" Target="https://creativecommons.org/licenses/by/4.0/" TargetMode="External"/><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F023689C-6F6F-0B0A-63DF-785D91E0F867}"/>
              </a:ext>
            </a:extLst>
          </p:cNvPr>
          <p:cNvSpPr>
            <a:spLocks noGrp="1"/>
          </p:cNvSpPr>
          <p:nvPr>
            <p:ph type="pic" idx="2"/>
          </p:nvPr>
        </p:nvSpPr>
        <p:spPr/>
        <p:txBody>
          <a:bodyPr/>
          <a:lstStyle/>
          <a:p>
            <a:endParaRPr lang="it-IT" dirty="0"/>
          </a:p>
        </p:txBody>
      </p:sp>
      <p:sp>
        <p:nvSpPr>
          <p:cNvPr id="4" name="Title 3">
            <a:extLst>
              <a:ext uri="{FF2B5EF4-FFF2-40B4-BE49-F238E27FC236}">
                <a16:creationId xmlns:a16="http://schemas.microsoft.com/office/drawing/2014/main" id="{846F9791-28D5-A9C9-3B6A-4EF4BCCCF882}"/>
              </a:ext>
            </a:extLst>
          </p:cNvPr>
          <p:cNvSpPr>
            <a:spLocks noGrp="1"/>
          </p:cNvSpPr>
          <p:nvPr>
            <p:ph type="title"/>
          </p:nvPr>
        </p:nvSpPr>
        <p:spPr/>
        <p:txBody>
          <a:bodyPr/>
          <a:lstStyle/>
          <a:p>
            <a:r>
              <a:rPr lang="pt-BR" sz="4800" dirty="0"/>
              <a:t>The new CoM EU SECAP guidebook: guidance on adaptation actions</a:t>
            </a:r>
            <a:endParaRPr lang="it-IT" sz="4800" dirty="0"/>
          </a:p>
        </p:txBody>
      </p:sp>
      <p:sp>
        <p:nvSpPr>
          <p:cNvPr id="10" name="Content Placeholder 9">
            <a:extLst>
              <a:ext uri="{FF2B5EF4-FFF2-40B4-BE49-F238E27FC236}">
                <a16:creationId xmlns:a16="http://schemas.microsoft.com/office/drawing/2014/main" id="{0EE12F8A-FAE9-9ACD-3392-FB0795B0EF2B}"/>
              </a:ext>
            </a:extLst>
          </p:cNvPr>
          <p:cNvSpPr>
            <a:spLocks noGrp="1"/>
          </p:cNvSpPr>
          <p:nvPr>
            <p:ph sz="quarter" idx="11"/>
          </p:nvPr>
        </p:nvSpPr>
        <p:spPr>
          <a:xfrm>
            <a:off x="838200" y="2942564"/>
            <a:ext cx="9340970" cy="611188"/>
          </a:xfrm>
        </p:spPr>
        <p:txBody>
          <a:bodyPr/>
          <a:lstStyle/>
          <a:p>
            <a:r>
              <a:rPr lang="pt-BR" dirty="0"/>
              <a:t>Workshop: How to develop a comprehensive adaptation project: adaptation and nature-based solutions</a:t>
            </a:r>
          </a:p>
        </p:txBody>
      </p:sp>
      <p:sp>
        <p:nvSpPr>
          <p:cNvPr id="14" name="Content Placeholder 13">
            <a:extLst>
              <a:ext uri="{FF2B5EF4-FFF2-40B4-BE49-F238E27FC236}">
                <a16:creationId xmlns:a16="http://schemas.microsoft.com/office/drawing/2014/main" id="{FBF44D08-67B3-55BA-9107-3C64AC8CA61F}"/>
              </a:ext>
            </a:extLst>
          </p:cNvPr>
          <p:cNvSpPr>
            <a:spLocks noGrp="1"/>
          </p:cNvSpPr>
          <p:nvPr>
            <p:ph sz="quarter" idx="4294967295"/>
          </p:nvPr>
        </p:nvSpPr>
        <p:spPr>
          <a:xfrm>
            <a:off x="184593" y="5903698"/>
            <a:ext cx="8117457" cy="611188"/>
          </a:xfrm>
        </p:spPr>
        <p:txBody>
          <a:bodyPr/>
          <a:lstStyle/>
          <a:p>
            <a:pPr marL="0" indent="0">
              <a:buNone/>
            </a:pPr>
            <a:r>
              <a:rPr lang="en-US" sz="1600" dirty="0"/>
              <a:t>Paula Bezerra, Joint Research Centre, Energy efficiency and renewables unit (C.2)</a:t>
            </a:r>
          </a:p>
          <a:p>
            <a:pPr marL="0" indent="0">
              <a:buNone/>
            </a:pPr>
            <a:r>
              <a:rPr lang="en-GB" sz="1600" dirty="0"/>
              <a:t>13 October 2025</a:t>
            </a:r>
          </a:p>
          <a:p>
            <a:pPr marL="0" indent="0">
              <a:buNone/>
            </a:pPr>
            <a:endParaRPr lang="it-IT" sz="1600" dirty="0"/>
          </a:p>
        </p:txBody>
      </p:sp>
      <p:pic>
        <p:nvPicPr>
          <p:cNvPr id="9" name="Picture 8" descr="European Commission">
            <a:extLst>
              <a:ext uri="{FF2B5EF4-FFF2-40B4-BE49-F238E27FC236}">
                <a16:creationId xmlns:a16="http://schemas.microsoft.com/office/drawing/2014/main" id="{179F3FC9-B6FB-BFA2-12E7-546955BFD0B7}"/>
              </a:ext>
              <a:ext uri="{C183D7F6-B498-43B3-948B-1728B52AA6E4}">
                <adec:decorative xmlns:adec="http://schemas.microsoft.com/office/drawing/2017/decorative" val="0"/>
              </a:ext>
            </a:extLst>
          </p:cNvPr>
          <p:cNvPicPr/>
          <p:nvPr/>
        </p:nvPicPr>
        <p:blipFill>
          <a:blip r:embed="rId3" cstate="print">
            <a:extLst>
              <a:ext uri="{28A0092B-C50C-407E-A947-70E740481C1C}">
                <a14:useLocalDpi xmlns:a14="http://schemas.microsoft.com/office/drawing/2010/main"/>
              </a:ext>
            </a:extLst>
          </a:blip>
          <a:stretch>
            <a:fillRect/>
          </a:stretch>
        </p:blipFill>
        <p:spPr>
          <a:xfrm>
            <a:off x="9463383" y="5738784"/>
            <a:ext cx="2544024" cy="941017"/>
          </a:xfrm>
          <a:prstGeom prst="rect">
            <a:avLst/>
          </a:prstGeom>
          <a:noFill/>
        </p:spPr>
      </p:pic>
      <p:sp>
        <p:nvSpPr>
          <p:cNvPr id="12" name="Content Placeholder 9">
            <a:extLst>
              <a:ext uri="{FF2B5EF4-FFF2-40B4-BE49-F238E27FC236}">
                <a16:creationId xmlns:a16="http://schemas.microsoft.com/office/drawing/2014/main" id="{105A2505-A80A-354B-2939-0351DF227E3B}"/>
              </a:ext>
            </a:extLst>
          </p:cNvPr>
          <p:cNvSpPr txBox="1">
            <a:spLocks/>
          </p:cNvSpPr>
          <p:nvPr/>
        </p:nvSpPr>
        <p:spPr>
          <a:xfrm>
            <a:off x="990600" y="2634797"/>
            <a:ext cx="10515600" cy="587375"/>
          </a:xfrm>
          <a:prstGeom prst="rect">
            <a:avLst/>
          </a:prstGeom>
        </p:spPr>
        <p:txBody>
          <a:bodyPr vert="horz" lIns="144000" tIns="144000" rIns="144000" bIns="144000" rtlCol="0">
            <a:no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70246" y="1959440"/>
            <a:ext cx="9978484" cy="3881904"/>
          </a:xfrm>
        </p:spPr>
        <p:txBody>
          <a:bodyPr/>
          <a:lstStyle/>
          <a:p>
            <a:r>
              <a:rPr lang="en-US" sz="1800" dirty="0"/>
              <a:t>The EU Covenant of Mayors for Climate &amp; Energy is an initiative supported by the European Commission bringing together thousands of local governments that want to secure a better future for their citizens.</a:t>
            </a:r>
          </a:p>
          <a:p>
            <a:r>
              <a:rPr lang="en-US" sz="1800" dirty="0"/>
              <a:t>A unique bottom-up movement bringing together local and regional authorities voluntarily committed to implementing EU Climate &amp; Energy objectives on their territories.</a:t>
            </a:r>
          </a:p>
          <a:p>
            <a:r>
              <a:rPr lang="en-US" sz="1800" dirty="0"/>
              <a:t>Launched in 2008 with a single target in reducing GHG emissions by 20%, it changed through time, to incorporate and update for the new reality and new EU policies</a:t>
            </a:r>
          </a:p>
        </p:txBody>
      </p:sp>
      <p:sp>
        <p:nvSpPr>
          <p:cNvPr id="3" name="Title 2"/>
          <p:cNvSpPr>
            <a:spLocks noGrp="1"/>
          </p:cNvSpPr>
          <p:nvPr>
            <p:ph type="title"/>
          </p:nvPr>
        </p:nvSpPr>
        <p:spPr/>
        <p:txBody>
          <a:bodyPr/>
          <a:lstStyle/>
          <a:p>
            <a:r>
              <a:rPr lang="en-GB" dirty="0"/>
              <a:t>Covenant of Mayors initiative</a:t>
            </a:r>
            <a:endParaRPr lang="en-IE" dirty="0"/>
          </a:p>
        </p:txBody>
      </p:sp>
      <p:sp>
        <p:nvSpPr>
          <p:cNvPr id="4" name="Rectangle 3"/>
          <p:cNvSpPr/>
          <p:nvPr/>
        </p:nvSpPr>
        <p:spPr>
          <a:xfrm>
            <a:off x="8538731" y="6476162"/>
            <a:ext cx="3938901" cy="400110"/>
          </a:xfrm>
          <a:prstGeom prst="rect">
            <a:avLst/>
          </a:prstGeom>
        </p:spPr>
        <p:txBody>
          <a:bodyPr wrap="square">
            <a:spAutoFit/>
          </a:bodyPr>
          <a:lstStyle/>
          <a:p>
            <a:r>
              <a:rPr lang="en-US" sz="1000" dirty="0">
                <a:hlinkClick r:id="rId3"/>
              </a:rPr>
              <a:t>Source: Covenant of Mayors - Europe | Covenant of Mayors - Europe (europa.eu)</a:t>
            </a:r>
            <a:endParaRPr lang="en-IE" sz="1000" dirty="0"/>
          </a:p>
        </p:txBody>
      </p:sp>
      <p:sp>
        <p:nvSpPr>
          <p:cNvPr id="7" name="AutoShape 4" descr="https://eu-mayors.ec.europa.eu/sites/default/files/2022-07/3pillars.png"/>
          <p:cNvSpPr>
            <a:spLocks noChangeAspect="1" noChangeArrowheads="1"/>
          </p:cNvSpPr>
          <p:nvPr/>
        </p:nvSpPr>
        <p:spPr bwMode="auto">
          <a:xfrm>
            <a:off x="624840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p:cNvPicPr>
            <a:picLocks noChangeAspect="1"/>
          </p:cNvPicPr>
          <p:nvPr/>
        </p:nvPicPr>
        <p:blipFill>
          <a:blip r:embed="rId4"/>
          <a:stretch>
            <a:fillRect/>
          </a:stretch>
        </p:blipFill>
        <p:spPr>
          <a:xfrm>
            <a:off x="3924028" y="4443024"/>
            <a:ext cx="4608988" cy="2338776"/>
          </a:xfrm>
          <a:prstGeom prst="rect">
            <a:avLst/>
          </a:prstGeom>
        </p:spPr>
      </p:pic>
    </p:spTree>
    <p:extLst>
      <p:ext uri="{BB962C8B-B14F-4D97-AF65-F5344CB8AC3E}">
        <p14:creationId xmlns:p14="http://schemas.microsoft.com/office/powerpoint/2010/main" val="3220571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7E3309-0776-0000-2FAD-849658528522}"/>
              </a:ext>
            </a:extLst>
          </p:cNvPr>
          <p:cNvSpPr>
            <a:spLocks noGrp="1"/>
          </p:cNvSpPr>
          <p:nvPr>
            <p:ph type="title"/>
          </p:nvPr>
        </p:nvSpPr>
        <p:spPr/>
        <p:txBody>
          <a:bodyPr/>
          <a:lstStyle/>
          <a:p>
            <a:r>
              <a:rPr lang="en-US" dirty="0"/>
              <a:t>Role of the JRC in the Covenant</a:t>
            </a:r>
            <a:endParaRPr lang="it-IT" dirty="0"/>
          </a:p>
        </p:txBody>
      </p:sp>
      <p:pic>
        <p:nvPicPr>
          <p:cNvPr id="4" name="Picture 3">
            <a:extLst>
              <a:ext uri="{FF2B5EF4-FFF2-40B4-BE49-F238E27FC236}">
                <a16:creationId xmlns:a16="http://schemas.microsoft.com/office/drawing/2014/main" id="{400BA1BE-4B3A-EBB9-1C8D-2DC102C603A4}"/>
              </a:ext>
            </a:extLst>
          </p:cNvPr>
          <p:cNvPicPr>
            <a:picLocks noChangeAspect="1"/>
          </p:cNvPicPr>
          <p:nvPr/>
        </p:nvPicPr>
        <p:blipFill rotWithShape="1">
          <a:blip r:embed="rId3"/>
          <a:srcRect l="20056" t="30828" r="40368" b="29398"/>
          <a:stretch/>
        </p:blipFill>
        <p:spPr>
          <a:xfrm>
            <a:off x="615670" y="4584766"/>
            <a:ext cx="2494718" cy="1410290"/>
          </a:xfrm>
          <a:prstGeom prst="rect">
            <a:avLst/>
          </a:prstGeom>
          <a:ln>
            <a:solidFill>
              <a:schemeClr val="accent1"/>
            </a:solidFill>
          </a:ln>
        </p:spPr>
      </p:pic>
      <p:pic>
        <p:nvPicPr>
          <p:cNvPr id="5" name="Picture 4">
            <a:extLst>
              <a:ext uri="{FF2B5EF4-FFF2-40B4-BE49-F238E27FC236}">
                <a16:creationId xmlns:a16="http://schemas.microsoft.com/office/drawing/2014/main" id="{DE5DC05E-177E-1459-5504-8A50502556DD}"/>
              </a:ext>
            </a:extLst>
          </p:cNvPr>
          <p:cNvPicPr>
            <a:picLocks noChangeAspect="1"/>
          </p:cNvPicPr>
          <p:nvPr/>
        </p:nvPicPr>
        <p:blipFill rotWithShape="1">
          <a:blip r:embed="rId4"/>
          <a:srcRect l="24960" t="17316" r="44309" b="40222"/>
          <a:stretch/>
        </p:blipFill>
        <p:spPr>
          <a:xfrm>
            <a:off x="9447584" y="2126128"/>
            <a:ext cx="2249421" cy="1748340"/>
          </a:xfrm>
          <a:prstGeom prst="rect">
            <a:avLst/>
          </a:prstGeom>
          <a:ln>
            <a:solidFill>
              <a:schemeClr val="accent1"/>
            </a:solidFill>
          </a:ln>
        </p:spPr>
      </p:pic>
      <p:grpSp>
        <p:nvGrpSpPr>
          <p:cNvPr id="7" name="Group 60">
            <a:extLst>
              <a:ext uri="{FF2B5EF4-FFF2-40B4-BE49-F238E27FC236}">
                <a16:creationId xmlns:a16="http://schemas.microsoft.com/office/drawing/2014/main" id="{3D2F266A-3E6A-7777-8CDA-BC4BA9518698}"/>
              </a:ext>
            </a:extLst>
          </p:cNvPr>
          <p:cNvGrpSpPr/>
          <p:nvPr/>
        </p:nvGrpSpPr>
        <p:grpSpPr>
          <a:xfrm>
            <a:off x="3069942" y="2504651"/>
            <a:ext cx="6317160" cy="3808500"/>
            <a:chOff x="6996795" y="3733940"/>
            <a:chExt cx="4062301" cy="2848733"/>
          </a:xfrm>
          <a:solidFill>
            <a:srgbClr val="6970D6"/>
          </a:solidFill>
        </p:grpSpPr>
        <p:grpSp>
          <p:nvGrpSpPr>
            <p:cNvPr id="8" name="Group 42">
              <a:extLst>
                <a:ext uri="{FF2B5EF4-FFF2-40B4-BE49-F238E27FC236}">
                  <a16:creationId xmlns:a16="http://schemas.microsoft.com/office/drawing/2014/main" id="{93D998E2-B6DF-A1A0-7FB1-09192F7DF224}"/>
                </a:ext>
              </a:extLst>
            </p:cNvPr>
            <p:cNvGrpSpPr/>
            <p:nvPr/>
          </p:nvGrpSpPr>
          <p:grpSpPr>
            <a:xfrm>
              <a:off x="6996795" y="3733940"/>
              <a:ext cx="4062301" cy="2848733"/>
              <a:chOff x="1815439" y="482986"/>
              <a:chExt cx="7377481" cy="5173528"/>
            </a:xfrm>
            <a:grpFill/>
          </p:grpSpPr>
          <p:sp>
            <p:nvSpPr>
              <p:cNvPr id="12" name="Hexagon 2">
                <a:extLst>
                  <a:ext uri="{FF2B5EF4-FFF2-40B4-BE49-F238E27FC236}">
                    <a16:creationId xmlns:a16="http://schemas.microsoft.com/office/drawing/2014/main" id="{6E547AE6-BEB2-51D7-FA65-3C6D11C75C8C}"/>
                  </a:ext>
                </a:extLst>
              </p:cNvPr>
              <p:cNvSpPr/>
              <p:nvPr/>
            </p:nvSpPr>
            <p:spPr>
              <a:xfrm>
                <a:off x="4188941" y="1797407"/>
                <a:ext cx="1426217" cy="1229497"/>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3" name="Hexagon 3">
                <a:extLst>
                  <a:ext uri="{FF2B5EF4-FFF2-40B4-BE49-F238E27FC236}">
                    <a16:creationId xmlns:a16="http://schemas.microsoft.com/office/drawing/2014/main" id="{16356C48-9A3E-F655-1F00-03A82FF12E46}"/>
                  </a:ext>
                </a:extLst>
              </p:cNvPr>
              <p:cNvSpPr/>
              <p:nvPr/>
            </p:nvSpPr>
            <p:spPr>
              <a:xfrm>
                <a:off x="4209319" y="4427017"/>
                <a:ext cx="1426217" cy="1229497"/>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4" name="Hexagon 4">
                <a:extLst>
                  <a:ext uri="{FF2B5EF4-FFF2-40B4-BE49-F238E27FC236}">
                    <a16:creationId xmlns:a16="http://schemas.microsoft.com/office/drawing/2014/main" id="{E9E1D1B8-B87C-5BD0-B999-2C933C9DD58F}"/>
                  </a:ext>
                </a:extLst>
              </p:cNvPr>
              <p:cNvSpPr/>
              <p:nvPr/>
            </p:nvSpPr>
            <p:spPr>
              <a:xfrm>
                <a:off x="4188941" y="3138115"/>
                <a:ext cx="1426217" cy="1229497"/>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5" name="Hexagon 5">
                <a:extLst>
                  <a:ext uri="{FF2B5EF4-FFF2-40B4-BE49-F238E27FC236}">
                    <a16:creationId xmlns:a16="http://schemas.microsoft.com/office/drawing/2014/main" id="{780B4FE1-1D4F-B4FE-00F1-32E94C3DA66F}"/>
                  </a:ext>
                </a:extLst>
              </p:cNvPr>
              <p:cNvSpPr/>
              <p:nvPr/>
            </p:nvSpPr>
            <p:spPr>
              <a:xfrm>
                <a:off x="5382891" y="3797634"/>
                <a:ext cx="1426217" cy="1229497"/>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6" name="Hexagon 6">
                <a:extLst>
                  <a:ext uri="{FF2B5EF4-FFF2-40B4-BE49-F238E27FC236}">
                    <a16:creationId xmlns:a16="http://schemas.microsoft.com/office/drawing/2014/main" id="{2BF9EC05-AC12-26A4-9285-D171DEE21EC0}"/>
                  </a:ext>
                </a:extLst>
              </p:cNvPr>
              <p:cNvSpPr/>
              <p:nvPr/>
            </p:nvSpPr>
            <p:spPr>
              <a:xfrm>
                <a:off x="4174986" y="495190"/>
                <a:ext cx="1426217" cy="1229497"/>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cxnSp>
            <p:nvCxnSpPr>
              <p:cNvPr id="17" name="Straight Connector 12">
                <a:extLst>
                  <a:ext uri="{FF2B5EF4-FFF2-40B4-BE49-F238E27FC236}">
                    <a16:creationId xmlns:a16="http://schemas.microsoft.com/office/drawing/2014/main" id="{6B4D16F0-DB97-E97F-C8FA-421B69405FF0}"/>
                  </a:ext>
                </a:extLst>
              </p:cNvPr>
              <p:cNvCxnSpPr/>
              <p:nvPr/>
            </p:nvCxnSpPr>
            <p:spPr bwMode="auto">
              <a:xfrm>
                <a:off x="1815439" y="812423"/>
                <a:ext cx="2448921" cy="0"/>
              </a:xfrm>
              <a:prstGeom prst="line">
                <a:avLst/>
              </a:prstGeom>
              <a:grpFill/>
              <a:ln w="19050" cap="flat" cmpd="sng" algn="ctr">
                <a:solidFill>
                  <a:schemeClr val="accent1"/>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TextBox 15">
                <a:extLst>
                  <a:ext uri="{FF2B5EF4-FFF2-40B4-BE49-F238E27FC236}">
                    <a16:creationId xmlns:a16="http://schemas.microsoft.com/office/drawing/2014/main" id="{C9E68DE0-0A21-29CE-9FDA-A9A456008AA0}"/>
                  </a:ext>
                </a:extLst>
              </p:cNvPr>
              <p:cNvSpPr txBox="1"/>
              <p:nvPr/>
            </p:nvSpPr>
            <p:spPr>
              <a:xfrm>
                <a:off x="1831217" y="2164375"/>
                <a:ext cx="2601492" cy="1003413"/>
              </a:xfrm>
              <a:prstGeom prst="rect">
                <a:avLst/>
              </a:prstGeom>
              <a:noFill/>
            </p:spPr>
            <p:txBody>
              <a:bodyPr wrap="square" rtlCol="0">
                <a:spAutoFit/>
              </a:bodyPr>
              <a:lstStyle/>
              <a:p>
                <a:pPr>
                  <a:spcAft>
                    <a:spcPts val="600"/>
                  </a:spcAft>
                </a:pPr>
                <a:r>
                  <a:rPr lang="en-IE" sz="1400" b="1" dirty="0">
                    <a:latin typeface="Arial" panose="020B0604020202020204" pitchFamily="34" charset="0"/>
                    <a:cs typeface="Arial" panose="020B0604020202020204" pitchFamily="34" charset="0"/>
                  </a:rPr>
                  <a:t>Methodological adaptation to</a:t>
                </a:r>
                <a:br>
                  <a:rPr lang="en-IE" sz="1400" b="1" dirty="0">
                    <a:latin typeface="Arial" panose="020B0604020202020204" pitchFamily="34" charset="0"/>
                    <a:cs typeface="Arial" panose="020B0604020202020204" pitchFamily="34" charset="0"/>
                  </a:rPr>
                </a:br>
                <a:r>
                  <a:rPr lang="en-IE" sz="1400" b="1" dirty="0">
                    <a:latin typeface="Arial" panose="020B0604020202020204" pitchFamily="34" charset="0"/>
                    <a:cs typeface="Arial" panose="020B0604020202020204" pitchFamily="34" charset="0"/>
                  </a:rPr>
                  <a:t>world regions</a:t>
                </a:r>
                <a:endParaRPr lang="en-GB" sz="1400" dirty="0"/>
              </a:p>
            </p:txBody>
          </p:sp>
          <p:cxnSp>
            <p:nvCxnSpPr>
              <p:cNvPr id="19" name="Straight Connector 18">
                <a:extLst>
                  <a:ext uri="{FF2B5EF4-FFF2-40B4-BE49-F238E27FC236}">
                    <a16:creationId xmlns:a16="http://schemas.microsoft.com/office/drawing/2014/main" id="{A682C4DD-BFBA-DDF4-1362-364A09907DE4}"/>
                  </a:ext>
                </a:extLst>
              </p:cNvPr>
              <p:cNvCxnSpPr/>
              <p:nvPr/>
            </p:nvCxnSpPr>
            <p:spPr bwMode="auto">
              <a:xfrm>
                <a:off x="1820777" y="2147536"/>
                <a:ext cx="2448921" cy="0"/>
              </a:xfrm>
              <a:prstGeom prst="line">
                <a:avLst/>
              </a:prstGeom>
              <a:grpFill/>
              <a:ln w="19050" cap="flat" cmpd="sng" algn="ctr">
                <a:solidFill>
                  <a:schemeClr val="accent1"/>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TextBox 19">
                <a:extLst>
                  <a:ext uri="{FF2B5EF4-FFF2-40B4-BE49-F238E27FC236}">
                    <a16:creationId xmlns:a16="http://schemas.microsoft.com/office/drawing/2014/main" id="{8697CF3E-9B3B-0F33-84E5-FAB1D140454D}"/>
                  </a:ext>
                </a:extLst>
              </p:cNvPr>
              <p:cNvSpPr txBox="1"/>
              <p:nvPr/>
            </p:nvSpPr>
            <p:spPr>
              <a:xfrm>
                <a:off x="1831217" y="3393872"/>
                <a:ext cx="2397570" cy="1107935"/>
              </a:xfrm>
              <a:prstGeom prst="rect">
                <a:avLst/>
              </a:prstGeom>
              <a:noFill/>
            </p:spPr>
            <p:txBody>
              <a:bodyPr wrap="square" rtlCol="0">
                <a:spAutoFit/>
              </a:bodyPr>
              <a:lstStyle/>
              <a:p>
                <a:pPr lvl="0">
                  <a:spcAft>
                    <a:spcPts val="600"/>
                  </a:spcAft>
                </a:pPr>
                <a:r>
                  <a:rPr lang="it-IT" sz="1400" b="1" dirty="0">
                    <a:solidFill>
                      <a:schemeClr val="tx1"/>
                    </a:solidFill>
                    <a:latin typeface="Arial" panose="020B0604020202020204" pitchFamily="34" charset="0"/>
                    <a:cs typeface="Arial" panose="020B0604020202020204" pitchFamily="34" charset="0"/>
                  </a:rPr>
                  <a:t>Trainings &amp; </a:t>
                </a:r>
                <a:r>
                  <a:rPr lang="it-IT" sz="1400" b="1" dirty="0" err="1">
                    <a:solidFill>
                      <a:schemeClr val="tx1"/>
                    </a:solidFill>
                    <a:latin typeface="Arial" panose="020B0604020202020204" pitchFamily="34" charset="0"/>
                    <a:cs typeface="Arial" panose="020B0604020202020204" pitchFamily="34" charset="0"/>
                  </a:rPr>
                  <a:t>capacity</a:t>
                </a:r>
                <a:r>
                  <a:rPr lang="it-IT" sz="1400" b="1" dirty="0">
                    <a:solidFill>
                      <a:schemeClr val="tx1"/>
                    </a:solidFill>
                    <a:latin typeface="Arial" panose="020B0604020202020204" pitchFamily="34" charset="0"/>
                    <a:cs typeface="Arial" panose="020B0604020202020204" pitchFamily="34" charset="0"/>
                  </a:rPr>
                  <a:t> building</a:t>
                </a:r>
                <a:endParaRPr lang="en-IE" sz="1400" dirty="0"/>
              </a:p>
              <a:p>
                <a:endParaRPr lang="en-GB" sz="1400" dirty="0"/>
              </a:p>
            </p:txBody>
          </p:sp>
          <p:cxnSp>
            <p:nvCxnSpPr>
              <p:cNvPr id="21" name="Straight Connector 20">
                <a:extLst>
                  <a:ext uri="{FF2B5EF4-FFF2-40B4-BE49-F238E27FC236}">
                    <a16:creationId xmlns:a16="http://schemas.microsoft.com/office/drawing/2014/main" id="{F0C5F982-ED64-F50A-3067-057BBCB27B0E}"/>
                  </a:ext>
                </a:extLst>
              </p:cNvPr>
              <p:cNvCxnSpPr/>
              <p:nvPr/>
            </p:nvCxnSpPr>
            <p:spPr bwMode="auto">
              <a:xfrm>
                <a:off x="1864012" y="3375664"/>
                <a:ext cx="2448920" cy="0"/>
              </a:xfrm>
              <a:prstGeom prst="line">
                <a:avLst/>
              </a:prstGeom>
              <a:grpFill/>
              <a:ln w="19050" cap="flat" cmpd="sng" algn="ctr">
                <a:solidFill>
                  <a:schemeClr val="accent1"/>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Box 21">
                <a:extLst>
                  <a:ext uri="{FF2B5EF4-FFF2-40B4-BE49-F238E27FC236}">
                    <a16:creationId xmlns:a16="http://schemas.microsoft.com/office/drawing/2014/main" id="{5BCD3636-D9FD-3893-A14F-F5FCB34D1977}"/>
                  </a:ext>
                </a:extLst>
              </p:cNvPr>
              <p:cNvSpPr txBox="1"/>
              <p:nvPr/>
            </p:nvSpPr>
            <p:spPr>
              <a:xfrm>
                <a:off x="7018126" y="4266528"/>
                <a:ext cx="1698984" cy="710751"/>
              </a:xfrm>
              <a:prstGeom prst="rect">
                <a:avLst/>
              </a:prstGeom>
              <a:noFill/>
            </p:spPr>
            <p:txBody>
              <a:bodyPr wrap="square" rtlCol="0">
                <a:spAutoFit/>
              </a:bodyPr>
              <a:lstStyle/>
              <a:p>
                <a:pPr lvl="0">
                  <a:spcAft>
                    <a:spcPts val="600"/>
                  </a:spcAft>
                </a:pPr>
                <a:r>
                  <a:rPr lang="it-IT" sz="1400" b="1" dirty="0" err="1">
                    <a:latin typeface="Arial" panose="020B0604020202020204" pitchFamily="34" charset="0"/>
                    <a:cs typeface="Arial" panose="020B0604020202020204" pitchFamily="34" charset="0"/>
                  </a:rPr>
                  <a:t>Overall</a:t>
                </a:r>
                <a:r>
                  <a:rPr lang="it-IT" sz="1400" b="1" dirty="0">
                    <a:latin typeface="Arial" panose="020B0604020202020204" pitchFamily="34" charset="0"/>
                    <a:cs typeface="Arial" panose="020B0604020202020204" pitchFamily="34" charset="0"/>
                  </a:rPr>
                  <a:t> </a:t>
                </a:r>
                <a:r>
                  <a:rPr lang="it-IT" sz="1400" b="1" dirty="0" err="1">
                    <a:latin typeface="Arial" panose="020B0604020202020204" pitchFamily="34" charset="0"/>
                    <a:cs typeface="Arial" panose="020B0604020202020204" pitchFamily="34" charset="0"/>
                  </a:rPr>
                  <a:t>assessment</a:t>
                </a:r>
                <a:r>
                  <a:rPr lang="it-IT" sz="1400" b="1" dirty="0">
                    <a:latin typeface="Arial" panose="020B0604020202020204" pitchFamily="34" charset="0"/>
                    <a:cs typeface="Arial" panose="020B0604020202020204" pitchFamily="34" charset="0"/>
                  </a:rPr>
                  <a:t> </a:t>
                </a:r>
                <a:endParaRPr lang="en-GB" sz="1400" dirty="0"/>
              </a:p>
            </p:txBody>
          </p:sp>
          <p:cxnSp>
            <p:nvCxnSpPr>
              <p:cNvPr id="23" name="Straight Connector 22">
                <a:extLst>
                  <a:ext uri="{FF2B5EF4-FFF2-40B4-BE49-F238E27FC236}">
                    <a16:creationId xmlns:a16="http://schemas.microsoft.com/office/drawing/2014/main" id="{A16BE168-016C-1615-F146-606E8825AFD2}"/>
                  </a:ext>
                </a:extLst>
              </p:cNvPr>
              <p:cNvCxnSpPr/>
              <p:nvPr/>
            </p:nvCxnSpPr>
            <p:spPr bwMode="auto">
              <a:xfrm>
                <a:off x="7152153" y="4238835"/>
                <a:ext cx="2040767" cy="0"/>
              </a:xfrm>
              <a:prstGeom prst="line">
                <a:avLst/>
              </a:prstGeom>
              <a:grp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Straight Connector 23">
                <a:extLst>
                  <a:ext uri="{FF2B5EF4-FFF2-40B4-BE49-F238E27FC236}">
                    <a16:creationId xmlns:a16="http://schemas.microsoft.com/office/drawing/2014/main" id="{1B360D5D-3953-C4F8-F069-719D0CE04208}"/>
                  </a:ext>
                </a:extLst>
              </p:cNvPr>
              <p:cNvCxnSpPr/>
              <p:nvPr/>
            </p:nvCxnSpPr>
            <p:spPr>
              <a:xfrm flipH="1">
                <a:off x="6818231" y="4238834"/>
                <a:ext cx="333921" cy="154076"/>
              </a:xfrm>
              <a:prstGeom prst="line">
                <a:avLst/>
              </a:prstGeom>
              <a:grpFill/>
              <a:ln w="19050" cap="flat" cmpd="sng" algn="ctr">
                <a:solidFill>
                  <a:schemeClr val="accent1"/>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TextBox 36">
                <a:extLst>
                  <a:ext uri="{FF2B5EF4-FFF2-40B4-BE49-F238E27FC236}">
                    <a16:creationId xmlns:a16="http://schemas.microsoft.com/office/drawing/2014/main" id="{3F193DA2-FC6B-DBF6-D30F-C2ECCAFFD241}"/>
                  </a:ext>
                </a:extLst>
              </p:cNvPr>
              <p:cNvSpPr txBox="1"/>
              <p:nvPr/>
            </p:nvSpPr>
            <p:spPr>
              <a:xfrm>
                <a:off x="1985513" y="4671755"/>
                <a:ext cx="2079490" cy="710751"/>
              </a:xfrm>
              <a:prstGeom prst="rect">
                <a:avLst/>
              </a:prstGeom>
              <a:noFill/>
            </p:spPr>
            <p:txBody>
              <a:bodyPr wrap="square" rtlCol="0">
                <a:spAutoFit/>
              </a:bodyPr>
              <a:lstStyle/>
              <a:p>
                <a:pPr lvl="0">
                  <a:spcAft>
                    <a:spcPts val="600"/>
                  </a:spcAft>
                </a:pPr>
                <a:r>
                  <a:rPr lang="it-IT" sz="1400" b="1" dirty="0">
                    <a:solidFill>
                      <a:schemeClr val="tx1"/>
                    </a:solidFill>
                    <a:latin typeface="Arial" panose="020B0604020202020204" pitchFamily="34" charset="0"/>
                    <a:cs typeface="Arial" panose="020B0604020202020204" pitchFamily="34" charset="0"/>
                  </a:rPr>
                  <a:t>Helpdesk &amp; </a:t>
                </a:r>
                <a:r>
                  <a:rPr lang="it-IT" sz="1400" b="1" dirty="0" err="1">
                    <a:solidFill>
                      <a:schemeClr val="tx1"/>
                    </a:solidFill>
                    <a:latin typeface="Arial" panose="020B0604020202020204" pitchFamily="34" charset="0"/>
                    <a:cs typeface="Arial" panose="020B0604020202020204" pitchFamily="34" charset="0"/>
                  </a:rPr>
                  <a:t>technical</a:t>
                </a:r>
                <a:r>
                  <a:rPr lang="it-IT" sz="1400" b="1" dirty="0">
                    <a:solidFill>
                      <a:schemeClr val="tx1"/>
                    </a:solidFill>
                    <a:latin typeface="Arial" panose="020B0604020202020204" pitchFamily="34" charset="0"/>
                    <a:cs typeface="Arial" panose="020B0604020202020204" pitchFamily="34" charset="0"/>
                  </a:rPr>
                  <a:t> </a:t>
                </a:r>
                <a:r>
                  <a:rPr lang="it-IT" sz="1400" b="1" dirty="0" err="1">
                    <a:solidFill>
                      <a:schemeClr val="tx1"/>
                    </a:solidFill>
                    <a:latin typeface="Arial" panose="020B0604020202020204" pitchFamily="34" charset="0"/>
                    <a:cs typeface="Arial" panose="020B0604020202020204" pitchFamily="34" charset="0"/>
                  </a:rPr>
                  <a:t>support</a:t>
                </a:r>
                <a:endParaRPr lang="en-GB" sz="1400" dirty="0"/>
              </a:p>
            </p:txBody>
          </p:sp>
          <p:pic>
            <p:nvPicPr>
              <p:cNvPr id="26" name="Picture 26">
                <a:extLst>
                  <a:ext uri="{FF2B5EF4-FFF2-40B4-BE49-F238E27FC236}">
                    <a16:creationId xmlns:a16="http://schemas.microsoft.com/office/drawing/2014/main" id="{578E1190-DC92-F59A-1F5F-F3DE4DCE26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21233" y="3236644"/>
                <a:ext cx="985263" cy="985263"/>
              </a:xfrm>
              <a:prstGeom prst="rect">
                <a:avLst/>
              </a:prstGeom>
              <a:grpFill/>
            </p:spPr>
          </p:pic>
          <p:pic>
            <p:nvPicPr>
              <p:cNvPr id="27" name="Picture 26">
                <a:extLst>
                  <a:ext uri="{FF2B5EF4-FFF2-40B4-BE49-F238E27FC236}">
                    <a16:creationId xmlns:a16="http://schemas.microsoft.com/office/drawing/2014/main" id="{3C3D3859-B437-4D31-9583-06DE768FA5C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21285" y="622046"/>
                <a:ext cx="985159" cy="985158"/>
              </a:xfrm>
              <a:prstGeom prst="rect">
                <a:avLst/>
              </a:prstGeom>
              <a:grpFill/>
            </p:spPr>
          </p:pic>
          <p:pic>
            <p:nvPicPr>
              <p:cNvPr id="28" name="Picture 27">
                <a:extLst>
                  <a:ext uri="{FF2B5EF4-FFF2-40B4-BE49-F238E27FC236}">
                    <a16:creationId xmlns:a16="http://schemas.microsoft.com/office/drawing/2014/main" id="{B2053452-1CEB-4BBF-438E-7E6B483A334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21337" y="1913531"/>
                <a:ext cx="985055" cy="985054"/>
              </a:xfrm>
              <a:prstGeom prst="rect">
                <a:avLst/>
              </a:prstGeom>
              <a:grpFill/>
            </p:spPr>
          </p:pic>
          <p:pic>
            <p:nvPicPr>
              <p:cNvPr id="29" name="Picture 28">
                <a:extLst>
                  <a:ext uri="{FF2B5EF4-FFF2-40B4-BE49-F238E27FC236}">
                    <a16:creationId xmlns:a16="http://schemas.microsoft.com/office/drawing/2014/main" id="{CFA77B3F-7BA1-48E2-3075-B5D34B19FCA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21339" y="4539630"/>
                <a:ext cx="985052" cy="975001"/>
              </a:xfrm>
              <a:prstGeom prst="rect">
                <a:avLst/>
              </a:prstGeom>
              <a:grpFill/>
            </p:spPr>
          </p:pic>
          <p:pic>
            <p:nvPicPr>
              <p:cNvPr id="30" name="Picture 32">
                <a:extLst>
                  <a:ext uri="{FF2B5EF4-FFF2-40B4-BE49-F238E27FC236}">
                    <a16:creationId xmlns:a16="http://schemas.microsoft.com/office/drawing/2014/main" id="{BE368E90-1F40-00B1-D487-0A8DC72FB1B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89646" y="3887999"/>
                <a:ext cx="982894" cy="982894"/>
              </a:xfrm>
              <a:prstGeom prst="rect">
                <a:avLst/>
              </a:prstGeom>
              <a:grpFill/>
            </p:spPr>
          </p:pic>
          <p:sp>
            <p:nvSpPr>
              <p:cNvPr id="31" name="Hexagon 24">
                <a:extLst>
                  <a:ext uri="{FF2B5EF4-FFF2-40B4-BE49-F238E27FC236}">
                    <a16:creationId xmlns:a16="http://schemas.microsoft.com/office/drawing/2014/main" id="{5B49F342-83AE-9A95-A312-415E09664FBA}"/>
                  </a:ext>
                </a:extLst>
              </p:cNvPr>
              <p:cNvSpPr/>
              <p:nvPr/>
            </p:nvSpPr>
            <p:spPr>
              <a:xfrm>
                <a:off x="5392012" y="1156541"/>
                <a:ext cx="1426217" cy="1229498"/>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32" name="Picture 27">
                <a:extLst>
                  <a:ext uri="{FF2B5EF4-FFF2-40B4-BE49-F238E27FC236}">
                    <a16:creationId xmlns:a16="http://schemas.microsoft.com/office/drawing/2014/main" id="{56A64282-49F1-86D2-472D-ABA4BC4043F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615631" y="1273611"/>
                <a:ext cx="985264" cy="985262"/>
              </a:xfrm>
              <a:prstGeom prst="rect">
                <a:avLst/>
              </a:prstGeom>
              <a:grpFill/>
            </p:spPr>
          </p:pic>
          <p:cxnSp>
            <p:nvCxnSpPr>
              <p:cNvPr id="33" name="Straight Connector 31">
                <a:extLst>
                  <a:ext uri="{FF2B5EF4-FFF2-40B4-BE49-F238E27FC236}">
                    <a16:creationId xmlns:a16="http://schemas.microsoft.com/office/drawing/2014/main" id="{7BBA585A-7A02-A9D4-1457-9CE489EE90E4}"/>
                  </a:ext>
                </a:extLst>
              </p:cNvPr>
              <p:cNvCxnSpPr/>
              <p:nvPr/>
            </p:nvCxnSpPr>
            <p:spPr bwMode="auto">
              <a:xfrm flipH="1">
                <a:off x="7114082" y="482986"/>
                <a:ext cx="2040767" cy="0"/>
              </a:xfrm>
              <a:prstGeom prst="line">
                <a:avLst/>
              </a:prstGeom>
              <a:grp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Straight Connector 33">
                <a:extLst>
                  <a:ext uri="{FF2B5EF4-FFF2-40B4-BE49-F238E27FC236}">
                    <a16:creationId xmlns:a16="http://schemas.microsoft.com/office/drawing/2014/main" id="{8FB3FC37-8190-0A89-04FE-3E0AD8B7028F}"/>
                  </a:ext>
                </a:extLst>
              </p:cNvPr>
              <p:cNvCxnSpPr/>
              <p:nvPr/>
            </p:nvCxnSpPr>
            <p:spPr>
              <a:xfrm flipH="1">
                <a:off x="6545680" y="482986"/>
                <a:ext cx="586443" cy="673295"/>
              </a:xfrm>
              <a:prstGeom prst="line">
                <a:avLst/>
              </a:prstGeom>
              <a:grpFill/>
              <a:ln w="19050" cap="flat" cmpd="sng" algn="ctr">
                <a:solidFill>
                  <a:schemeClr val="accent1"/>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 name="TextBox 34">
                <a:extLst>
                  <a:ext uri="{FF2B5EF4-FFF2-40B4-BE49-F238E27FC236}">
                    <a16:creationId xmlns:a16="http://schemas.microsoft.com/office/drawing/2014/main" id="{5BB52DE7-F080-682C-49B5-4188F9C2414C}"/>
                  </a:ext>
                </a:extLst>
              </p:cNvPr>
              <p:cNvSpPr txBox="1"/>
              <p:nvPr/>
            </p:nvSpPr>
            <p:spPr>
              <a:xfrm>
                <a:off x="7015621" y="524990"/>
                <a:ext cx="1868092" cy="710751"/>
              </a:xfrm>
              <a:prstGeom prst="rect">
                <a:avLst/>
              </a:prstGeom>
              <a:noFill/>
            </p:spPr>
            <p:txBody>
              <a:bodyPr wrap="square" rtlCol="0">
                <a:spAutoFit/>
              </a:bodyPr>
              <a:lstStyle/>
              <a:p>
                <a:pPr lvl="0">
                  <a:spcAft>
                    <a:spcPts val="600"/>
                  </a:spcAft>
                </a:pPr>
                <a:r>
                  <a:rPr lang="it-IT" sz="1400" b="1" dirty="0" err="1">
                    <a:latin typeface="Arial" panose="020B0604020202020204" pitchFamily="34" charset="0"/>
                    <a:cs typeface="Arial" panose="020B0604020202020204" pitchFamily="34" charset="0"/>
                  </a:rPr>
                  <a:t>Plans</a:t>
                </a:r>
                <a:r>
                  <a:rPr lang="it-IT" sz="1400" b="1" dirty="0">
                    <a:latin typeface="Arial" panose="020B0604020202020204" pitchFamily="34" charset="0"/>
                    <a:cs typeface="Arial" panose="020B0604020202020204" pitchFamily="34" charset="0"/>
                  </a:rPr>
                  <a:t>  </a:t>
                </a:r>
                <a:r>
                  <a:rPr lang="it-IT" sz="1400" b="1" dirty="0" err="1">
                    <a:latin typeface="Arial" panose="020B0604020202020204" pitchFamily="34" charset="0"/>
                    <a:cs typeface="Arial" panose="020B0604020202020204" pitchFamily="34" charset="0"/>
                  </a:rPr>
                  <a:t>evaluation</a:t>
                </a:r>
                <a:endParaRPr lang="en-GB" sz="1400" dirty="0"/>
              </a:p>
            </p:txBody>
          </p:sp>
          <p:sp>
            <p:nvSpPr>
              <p:cNvPr id="36" name="Hexagon 35">
                <a:extLst>
                  <a:ext uri="{FF2B5EF4-FFF2-40B4-BE49-F238E27FC236}">
                    <a16:creationId xmlns:a16="http://schemas.microsoft.com/office/drawing/2014/main" id="{74C204CE-75B3-CFAF-B710-8E4355C7C979}"/>
                  </a:ext>
                </a:extLst>
              </p:cNvPr>
              <p:cNvSpPr/>
              <p:nvPr/>
            </p:nvSpPr>
            <p:spPr>
              <a:xfrm>
                <a:off x="5401978" y="2486430"/>
                <a:ext cx="1426217" cy="1229498"/>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37" name="Picture 39">
                <a:extLst>
                  <a:ext uri="{FF2B5EF4-FFF2-40B4-BE49-F238E27FC236}">
                    <a16:creationId xmlns:a16="http://schemas.microsoft.com/office/drawing/2014/main" id="{965F8F95-61DF-A8D7-E51E-0F40807B02D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692633" y="2670535"/>
                <a:ext cx="849221" cy="849221"/>
              </a:xfrm>
              <a:prstGeom prst="rect">
                <a:avLst/>
              </a:prstGeom>
              <a:grpFill/>
            </p:spPr>
          </p:pic>
          <p:cxnSp>
            <p:nvCxnSpPr>
              <p:cNvPr id="38" name="Straight Connector 40">
                <a:extLst>
                  <a:ext uri="{FF2B5EF4-FFF2-40B4-BE49-F238E27FC236}">
                    <a16:creationId xmlns:a16="http://schemas.microsoft.com/office/drawing/2014/main" id="{2DD240E2-28FD-C54C-54A9-B1B793F05CBA}"/>
                  </a:ext>
                </a:extLst>
              </p:cNvPr>
              <p:cNvCxnSpPr/>
              <p:nvPr/>
            </p:nvCxnSpPr>
            <p:spPr bwMode="auto">
              <a:xfrm flipH="1">
                <a:off x="6742729" y="2858984"/>
                <a:ext cx="2448921" cy="0"/>
              </a:xfrm>
              <a:prstGeom prst="line">
                <a:avLst/>
              </a:prstGeom>
              <a:grpFill/>
              <a:ln w="19050" cap="flat" cmpd="sng" algn="ctr">
                <a:solidFill>
                  <a:schemeClr val="accent1"/>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TextBox 41">
                <a:extLst>
                  <a:ext uri="{FF2B5EF4-FFF2-40B4-BE49-F238E27FC236}">
                    <a16:creationId xmlns:a16="http://schemas.microsoft.com/office/drawing/2014/main" id="{47EAA42B-945E-89A6-A63C-BF4DD5E06311}"/>
                  </a:ext>
                </a:extLst>
              </p:cNvPr>
              <p:cNvSpPr txBox="1"/>
              <p:nvPr/>
            </p:nvSpPr>
            <p:spPr>
              <a:xfrm>
                <a:off x="7015621" y="2913008"/>
                <a:ext cx="1504945" cy="418089"/>
              </a:xfrm>
              <a:prstGeom prst="rect">
                <a:avLst/>
              </a:prstGeom>
              <a:noFill/>
            </p:spPr>
            <p:txBody>
              <a:bodyPr wrap="square" rtlCol="0">
                <a:spAutoFit/>
              </a:bodyPr>
              <a:lstStyle/>
              <a:p>
                <a:pPr lvl="0">
                  <a:spcAft>
                    <a:spcPts val="600"/>
                  </a:spcAft>
                </a:pPr>
                <a:r>
                  <a:rPr lang="it-IT" sz="1400" b="1" dirty="0">
                    <a:solidFill>
                      <a:schemeClr val="tx1"/>
                    </a:solidFill>
                    <a:latin typeface="Arial" panose="020B0604020202020204" pitchFamily="34" charset="0"/>
                    <a:cs typeface="Arial" panose="020B0604020202020204" pitchFamily="34" charset="0"/>
                  </a:rPr>
                  <a:t>Data</a:t>
                </a:r>
                <a:endParaRPr lang="en-GB" sz="1400" dirty="0"/>
              </a:p>
            </p:txBody>
          </p:sp>
        </p:grpSp>
        <p:grpSp>
          <p:nvGrpSpPr>
            <p:cNvPr id="9" name="Group 57">
              <a:extLst>
                <a:ext uri="{FF2B5EF4-FFF2-40B4-BE49-F238E27FC236}">
                  <a16:creationId xmlns:a16="http://schemas.microsoft.com/office/drawing/2014/main" id="{2B3ABB54-FF67-5828-7DD8-72A36001A97B}"/>
                </a:ext>
              </a:extLst>
            </p:cNvPr>
            <p:cNvGrpSpPr/>
            <p:nvPr/>
          </p:nvGrpSpPr>
          <p:grpSpPr>
            <a:xfrm>
              <a:off x="7123653" y="6047398"/>
              <a:ext cx="1180072" cy="195369"/>
              <a:chOff x="7123653" y="6047398"/>
              <a:chExt cx="1180072" cy="195369"/>
            </a:xfrm>
            <a:grpFill/>
          </p:grpSpPr>
          <p:cxnSp>
            <p:nvCxnSpPr>
              <p:cNvPr id="10" name="Straight Connector 58">
                <a:extLst>
                  <a:ext uri="{FF2B5EF4-FFF2-40B4-BE49-F238E27FC236}">
                    <a16:creationId xmlns:a16="http://schemas.microsoft.com/office/drawing/2014/main" id="{15EE30E8-2A66-3342-5CCA-D2669CB14638}"/>
                  </a:ext>
                </a:extLst>
              </p:cNvPr>
              <p:cNvCxnSpPr/>
              <p:nvPr/>
            </p:nvCxnSpPr>
            <p:spPr bwMode="auto">
              <a:xfrm>
                <a:off x="7123653" y="6047398"/>
                <a:ext cx="1023402" cy="14477"/>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Connector 59">
                <a:extLst>
                  <a:ext uri="{FF2B5EF4-FFF2-40B4-BE49-F238E27FC236}">
                    <a16:creationId xmlns:a16="http://schemas.microsoft.com/office/drawing/2014/main" id="{2CD70095-3E75-8AE4-10EF-9D8A46C314D2}"/>
                  </a:ext>
                </a:extLst>
              </p:cNvPr>
              <p:cNvCxnSpPr/>
              <p:nvPr/>
            </p:nvCxnSpPr>
            <p:spPr>
              <a:xfrm>
                <a:off x="8142266" y="6057396"/>
                <a:ext cx="161459" cy="185371"/>
              </a:xfrm>
              <a:prstGeom prst="line">
                <a:avLst/>
              </a:prstGeom>
              <a:grpFill/>
              <a:ln w="19050" cap="flat" cmpd="sng" algn="ctr">
                <a:solidFill>
                  <a:schemeClr val="accent1"/>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40" name="Rectangle 39">
            <a:extLst>
              <a:ext uri="{FF2B5EF4-FFF2-40B4-BE49-F238E27FC236}">
                <a16:creationId xmlns:a16="http://schemas.microsoft.com/office/drawing/2014/main" id="{E60F8DDD-DC6E-EB40-4143-6AC9611E29C9}"/>
              </a:ext>
            </a:extLst>
          </p:cNvPr>
          <p:cNvSpPr/>
          <p:nvPr/>
        </p:nvSpPr>
        <p:spPr>
          <a:xfrm>
            <a:off x="3071048" y="2782715"/>
            <a:ext cx="1795234" cy="738664"/>
          </a:xfrm>
          <a:prstGeom prst="rect">
            <a:avLst/>
          </a:prstGeom>
        </p:spPr>
        <p:txBody>
          <a:bodyPr wrap="square">
            <a:spAutoFit/>
          </a:bodyPr>
          <a:lstStyle/>
          <a:p>
            <a:pPr lvl="0">
              <a:spcAft>
                <a:spcPts val="600"/>
              </a:spcAft>
            </a:pPr>
            <a:r>
              <a:rPr lang="en-US" sz="1400" b="1" dirty="0">
                <a:latin typeface="Arial" panose="020B0604020202020204" pitchFamily="34" charset="0"/>
                <a:cs typeface="Arial" panose="020B0604020202020204" pitchFamily="34" charset="0"/>
              </a:rPr>
              <a:t>Methodological basis (Guidebooks &amp; tools)</a:t>
            </a:r>
            <a:endParaRPr lang="en-GB" sz="1400" dirty="0"/>
          </a:p>
        </p:txBody>
      </p:sp>
      <p:pic>
        <p:nvPicPr>
          <p:cNvPr id="41" name="Picture 40">
            <a:extLst>
              <a:ext uri="{FF2B5EF4-FFF2-40B4-BE49-F238E27FC236}">
                <a16:creationId xmlns:a16="http://schemas.microsoft.com/office/drawing/2014/main" id="{1A3DCCD5-74FA-82C5-EDE3-9C48A72C5A44}"/>
              </a:ext>
            </a:extLst>
          </p:cNvPr>
          <p:cNvPicPr>
            <a:picLocks noChangeAspect="1"/>
          </p:cNvPicPr>
          <p:nvPr/>
        </p:nvPicPr>
        <p:blipFill>
          <a:blip r:embed="rId12"/>
          <a:stretch>
            <a:fillRect/>
          </a:stretch>
        </p:blipFill>
        <p:spPr>
          <a:xfrm>
            <a:off x="9393826" y="4066095"/>
            <a:ext cx="1731404" cy="2447632"/>
          </a:xfrm>
          <a:prstGeom prst="rect">
            <a:avLst/>
          </a:prstGeom>
          <a:ln>
            <a:solidFill>
              <a:schemeClr val="accent1"/>
            </a:solidFill>
          </a:ln>
        </p:spPr>
      </p:pic>
      <p:sp>
        <p:nvSpPr>
          <p:cNvPr id="42" name="Rectangle 41">
            <a:extLst>
              <a:ext uri="{FF2B5EF4-FFF2-40B4-BE49-F238E27FC236}">
                <a16:creationId xmlns:a16="http://schemas.microsoft.com/office/drawing/2014/main" id="{0DAF2F08-CB35-7E6F-D43C-D8AF34DB226F}"/>
              </a:ext>
            </a:extLst>
          </p:cNvPr>
          <p:cNvSpPr/>
          <p:nvPr/>
        </p:nvSpPr>
        <p:spPr>
          <a:xfrm>
            <a:off x="750848" y="1522274"/>
            <a:ext cx="11024839" cy="646331"/>
          </a:xfrm>
          <a:prstGeom prst="rect">
            <a:avLst/>
          </a:prstGeom>
        </p:spPr>
        <p:txBody>
          <a:bodyPr wrap="square">
            <a:spAutoFit/>
          </a:bodyPr>
          <a:lstStyle/>
          <a:p>
            <a:pPr lvl="0">
              <a:defRPr/>
            </a:pPr>
            <a:r>
              <a:rPr lang="en-US" b="1" dirty="0"/>
              <a:t>The Joint Research Centre (JRC) </a:t>
            </a:r>
            <a:r>
              <a:rPr lang="en-US" dirty="0"/>
              <a:t>is the </a:t>
            </a:r>
            <a:r>
              <a:rPr lang="en-GB" dirty="0">
                <a:ea typeface="MS PGothic" pitchFamily="34" charset="-128"/>
                <a:cs typeface="Arial"/>
              </a:rPr>
              <a:t>in-house science and knowledge service of the European Commission. </a:t>
            </a:r>
          </a:p>
        </p:txBody>
      </p:sp>
      <p:pic>
        <p:nvPicPr>
          <p:cNvPr id="44" name="Picture 43">
            <a:extLst>
              <a:ext uri="{FF2B5EF4-FFF2-40B4-BE49-F238E27FC236}">
                <a16:creationId xmlns:a16="http://schemas.microsoft.com/office/drawing/2014/main" id="{6AD9601B-CA21-799E-2D36-74B0BFC86ADD}"/>
              </a:ext>
            </a:extLst>
          </p:cNvPr>
          <p:cNvPicPr>
            <a:picLocks noChangeAspect="1"/>
          </p:cNvPicPr>
          <p:nvPr/>
        </p:nvPicPr>
        <p:blipFill>
          <a:blip r:embed="rId13"/>
          <a:srcRect l="2682" t="3105"/>
          <a:stretch/>
        </p:blipFill>
        <p:spPr>
          <a:xfrm>
            <a:off x="1553836" y="2309751"/>
            <a:ext cx="1520272" cy="2133869"/>
          </a:xfrm>
          <a:prstGeom prst="rect">
            <a:avLst/>
          </a:prstGeom>
        </p:spPr>
      </p:pic>
    </p:spTree>
    <p:extLst>
      <p:ext uri="{BB962C8B-B14F-4D97-AF65-F5344CB8AC3E}">
        <p14:creationId xmlns:p14="http://schemas.microsoft.com/office/powerpoint/2010/main" val="273449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AF06203-74B2-10D6-F7CC-40A907F0D393}"/>
              </a:ext>
            </a:extLst>
          </p:cNvPr>
          <p:cNvSpPr>
            <a:spLocks noGrp="1"/>
          </p:cNvSpPr>
          <p:nvPr>
            <p:ph type="title"/>
          </p:nvPr>
        </p:nvSpPr>
        <p:spPr/>
        <p:txBody>
          <a:bodyPr/>
          <a:lstStyle/>
          <a:p>
            <a:r>
              <a:rPr lang="it-IT" dirty="0" err="1"/>
              <a:t>Main</a:t>
            </a:r>
            <a:r>
              <a:rPr lang="it-IT" dirty="0"/>
              <a:t> </a:t>
            </a:r>
            <a:r>
              <a:rPr lang="it-IT" dirty="0" err="1"/>
              <a:t>novelties</a:t>
            </a:r>
            <a:endParaRPr lang="it-IT" dirty="0"/>
          </a:p>
        </p:txBody>
      </p:sp>
      <p:pic>
        <p:nvPicPr>
          <p:cNvPr id="7" name="Content Placeholder 8">
            <a:extLst>
              <a:ext uri="{FF2B5EF4-FFF2-40B4-BE49-F238E27FC236}">
                <a16:creationId xmlns:a16="http://schemas.microsoft.com/office/drawing/2014/main" id="{E6B3590E-530E-B338-6D58-C467C3C44D87}"/>
              </a:ext>
            </a:extLst>
          </p:cNvPr>
          <p:cNvPicPr>
            <a:picLocks noChangeAspect="1"/>
          </p:cNvPicPr>
          <p:nvPr/>
        </p:nvPicPr>
        <p:blipFill>
          <a:blip r:embed="rId2"/>
          <a:stretch>
            <a:fillRect/>
          </a:stretch>
        </p:blipFill>
        <p:spPr>
          <a:xfrm>
            <a:off x="4387720" y="1438190"/>
            <a:ext cx="1782749" cy="2520000"/>
          </a:xfrm>
          <a:prstGeom prst="rect">
            <a:avLst/>
          </a:prstGeom>
        </p:spPr>
      </p:pic>
      <p:pic>
        <p:nvPicPr>
          <p:cNvPr id="8" name="Picture 7">
            <a:extLst>
              <a:ext uri="{FF2B5EF4-FFF2-40B4-BE49-F238E27FC236}">
                <a16:creationId xmlns:a16="http://schemas.microsoft.com/office/drawing/2014/main" id="{4A13C629-A2C3-D0D1-6FFA-1253AB5EAE16}"/>
              </a:ext>
            </a:extLst>
          </p:cNvPr>
          <p:cNvPicPr>
            <a:picLocks noChangeAspect="1"/>
          </p:cNvPicPr>
          <p:nvPr/>
        </p:nvPicPr>
        <p:blipFill>
          <a:blip r:embed="rId3"/>
          <a:stretch>
            <a:fillRect/>
          </a:stretch>
        </p:blipFill>
        <p:spPr>
          <a:xfrm>
            <a:off x="838199" y="1438190"/>
            <a:ext cx="1780800" cy="2520000"/>
          </a:xfrm>
          <a:prstGeom prst="rect">
            <a:avLst/>
          </a:prstGeom>
        </p:spPr>
      </p:pic>
      <p:pic>
        <p:nvPicPr>
          <p:cNvPr id="9" name="Picture 8">
            <a:extLst>
              <a:ext uri="{FF2B5EF4-FFF2-40B4-BE49-F238E27FC236}">
                <a16:creationId xmlns:a16="http://schemas.microsoft.com/office/drawing/2014/main" id="{BDB9BC6A-223D-1B47-2B46-08504592D7F0}"/>
              </a:ext>
            </a:extLst>
          </p:cNvPr>
          <p:cNvPicPr>
            <a:picLocks noChangeAspect="1"/>
          </p:cNvPicPr>
          <p:nvPr/>
        </p:nvPicPr>
        <p:blipFill>
          <a:blip r:embed="rId4"/>
          <a:stretch>
            <a:fillRect/>
          </a:stretch>
        </p:blipFill>
        <p:spPr>
          <a:xfrm>
            <a:off x="2618999" y="1438190"/>
            <a:ext cx="1775735" cy="2520000"/>
          </a:xfrm>
          <a:prstGeom prst="rect">
            <a:avLst/>
          </a:prstGeom>
        </p:spPr>
      </p:pic>
      <p:pic>
        <p:nvPicPr>
          <p:cNvPr id="10" name="Picture 9">
            <a:extLst>
              <a:ext uri="{FF2B5EF4-FFF2-40B4-BE49-F238E27FC236}">
                <a16:creationId xmlns:a16="http://schemas.microsoft.com/office/drawing/2014/main" id="{38231979-740A-6087-075C-5E2206B59C13}"/>
              </a:ext>
            </a:extLst>
          </p:cNvPr>
          <p:cNvPicPr>
            <a:picLocks noChangeAspect="1"/>
          </p:cNvPicPr>
          <p:nvPr/>
        </p:nvPicPr>
        <p:blipFill>
          <a:blip r:embed="rId5"/>
          <a:stretch>
            <a:fillRect/>
          </a:stretch>
        </p:blipFill>
        <p:spPr>
          <a:xfrm>
            <a:off x="6170469" y="1438190"/>
            <a:ext cx="1770038" cy="2520000"/>
          </a:xfrm>
          <a:prstGeom prst="rect">
            <a:avLst/>
          </a:prstGeom>
        </p:spPr>
      </p:pic>
      <p:pic>
        <p:nvPicPr>
          <p:cNvPr id="11" name="Picture 10">
            <a:extLst>
              <a:ext uri="{FF2B5EF4-FFF2-40B4-BE49-F238E27FC236}">
                <a16:creationId xmlns:a16="http://schemas.microsoft.com/office/drawing/2014/main" id="{4D0B2226-71D4-055C-1872-7304E9ED232B}"/>
              </a:ext>
            </a:extLst>
          </p:cNvPr>
          <p:cNvPicPr>
            <a:picLocks noChangeAspect="1"/>
          </p:cNvPicPr>
          <p:nvPr/>
        </p:nvPicPr>
        <p:blipFill>
          <a:blip r:embed="rId6"/>
          <a:stretch>
            <a:fillRect/>
          </a:stretch>
        </p:blipFill>
        <p:spPr>
          <a:xfrm>
            <a:off x="9716242" y="1438190"/>
            <a:ext cx="1784148" cy="2520000"/>
          </a:xfrm>
          <a:prstGeom prst="rect">
            <a:avLst/>
          </a:prstGeom>
        </p:spPr>
      </p:pic>
      <p:pic>
        <p:nvPicPr>
          <p:cNvPr id="12" name="Picture 11">
            <a:extLst>
              <a:ext uri="{FF2B5EF4-FFF2-40B4-BE49-F238E27FC236}">
                <a16:creationId xmlns:a16="http://schemas.microsoft.com/office/drawing/2014/main" id="{E5661503-8D1C-A5DA-403F-79921628C1BE}"/>
              </a:ext>
            </a:extLst>
          </p:cNvPr>
          <p:cNvPicPr>
            <a:picLocks noChangeAspect="1"/>
          </p:cNvPicPr>
          <p:nvPr/>
        </p:nvPicPr>
        <p:blipFill>
          <a:blip r:embed="rId7"/>
          <a:stretch>
            <a:fillRect/>
          </a:stretch>
        </p:blipFill>
        <p:spPr>
          <a:xfrm>
            <a:off x="7940507" y="1438190"/>
            <a:ext cx="1781953" cy="2520000"/>
          </a:xfrm>
          <a:prstGeom prst="rect">
            <a:avLst/>
          </a:prstGeom>
        </p:spPr>
      </p:pic>
      <p:sp>
        <p:nvSpPr>
          <p:cNvPr id="13" name="TextBox 12">
            <a:extLst>
              <a:ext uri="{FF2B5EF4-FFF2-40B4-BE49-F238E27FC236}">
                <a16:creationId xmlns:a16="http://schemas.microsoft.com/office/drawing/2014/main" id="{723AB75B-6855-B636-0532-30D596D03B6E}"/>
              </a:ext>
            </a:extLst>
          </p:cNvPr>
          <p:cNvSpPr txBox="1"/>
          <p:nvPr/>
        </p:nvSpPr>
        <p:spPr>
          <a:xfrm>
            <a:off x="838199" y="4178595"/>
            <a:ext cx="4711996" cy="365091"/>
          </a:xfrm>
          <a:prstGeom prst="rect">
            <a:avLst/>
          </a:prstGeom>
          <a:noFill/>
        </p:spPr>
        <p:txBody>
          <a:bodyPr wrap="square" tIns="72000" rIns="0" rtlCol="0" anchor="t" anchorCtr="0">
            <a:spAutoFit/>
          </a:bodyPr>
          <a:lstStyle/>
          <a:p>
            <a:pPr algn="l">
              <a:spcAft>
                <a:spcPts val="600"/>
              </a:spcAft>
              <a:buClr>
                <a:schemeClr val="tx2"/>
              </a:buClr>
            </a:pPr>
            <a:r>
              <a:rPr lang="it-IT" sz="1600" dirty="0" err="1"/>
              <a:t>Updated</a:t>
            </a:r>
            <a:r>
              <a:rPr lang="it-IT" sz="1600" dirty="0"/>
              <a:t> EU </a:t>
            </a:r>
            <a:r>
              <a:rPr lang="it-IT" sz="1600" dirty="0" err="1"/>
              <a:t>climate</a:t>
            </a:r>
            <a:r>
              <a:rPr lang="it-IT" sz="1600" dirty="0"/>
              <a:t> and energy </a:t>
            </a:r>
            <a:r>
              <a:rPr lang="it-IT" sz="1600" b="1" dirty="0"/>
              <a:t>policy </a:t>
            </a:r>
            <a:r>
              <a:rPr lang="it-IT" sz="1600" b="1" dirty="0" err="1"/>
              <a:t>context</a:t>
            </a:r>
            <a:endParaRPr lang="it-IT" sz="1600" b="1" dirty="0"/>
          </a:p>
        </p:txBody>
      </p:sp>
      <p:sp>
        <p:nvSpPr>
          <p:cNvPr id="14" name="TextBox 13">
            <a:extLst>
              <a:ext uri="{FF2B5EF4-FFF2-40B4-BE49-F238E27FC236}">
                <a16:creationId xmlns:a16="http://schemas.microsoft.com/office/drawing/2014/main" id="{2E55C9B5-239C-53B1-1BF1-73620249B215}"/>
              </a:ext>
            </a:extLst>
          </p:cNvPr>
          <p:cNvSpPr txBox="1"/>
          <p:nvPr/>
        </p:nvSpPr>
        <p:spPr>
          <a:xfrm>
            <a:off x="6641805" y="4178595"/>
            <a:ext cx="4711996" cy="611312"/>
          </a:xfrm>
          <a:prstGeom prst="rect">
            <a:avLst/>
          </a:prstGeom>
          <a:noFill/>
        </p:spPr>
        <p:txBody>
          <a:bodyPr wrap="square" tIns="72000" rIns="0" rtlCol="0" anchor="t" anchorCtr="0">
            <a:spAutoFit/>
          </a:bodyPr>
          <a:lstStyle/>
          <a:p>
            <a:pPr algn="l">
              <a:spcAft>
                <a:spcPts val="600"/>
              </a:spcAft>
              <a:buClr>
                <a:schemeClr val="tx2"/>
              </a:buClr>
            </a:pPr>
            <a:r>
              <a:rPr lang="it-IT" sz="1600" dirty="0"/>
              <a:t>A </a:t>
            </a:r>
            <a:r>
              <a:rPr lang="it-IT" sz="1600" dirty="0" err="1"/>
              <a:t>section</a:t>
            </a:r>
            <a:r>
              <a:rPr lang="it-IT" sz="1600" dirty="0"/>
              <a:t> </a:t>
            </a:r>
            <a:r>
              <a:rPr lang="it-IT" sz="1600" dirty="0" err="1"/>
              <a:t>dedicated</a:t>
            </a:r>
            <a:r>
              <a:rPr lang="it-IT" sz="1600" dirty="0"/>
              <a:t> to </a:t>
            </a:r>
            <a:r>
              <a:rPr lang="it-IT" sz="1600" b="1" dirty="0" err="1"/>
              <a:t>regulatory</a:t>
            </a:r>
            <a:r>
              <a:rPr lang="it-IT" sz="1600" b="1" dirty="0"/>
              <a:t> </a:t>
            </a:r>
            <a:r>
              <a:rPr lang="it-IT" sz="1600" b="1" dirty="0" err="1"/>
              <a:t>provisions</a:t>
            </a:r>
            <a:r>
              <a:rPr lang="it-IT" sz="1600" b="1" dirty="0"/>
              <a:t> </a:t>
            </a:r>
            <a:r>
              <a:rPr lang="it-IT" sz="1600" dirty="0" err="1"/>
              <a:t>relevant</a:t>
            </a:r>
            <a:r>
              <a:rPr lang="it-IT" sz="1600" dirty="0"/>
              <a:t> to </a:t>
            </a:r>
            <a:r>
              <a:rPr lang="it-IT" sz="1600" dirty="0" err="1"/>
              <a:t>local</a:t>
            </a:r>
            <a:r>
              <a:rPr lang="it-IT" sz="1600" dirty="0"/>
              <a:t> </a:t>
            </a:r>
            <a:r>
              <a:rPr lang="it-IT" sz="1600" dirty="0" err="1"/>
              <a:t>climate</a:t>
            </a:r>
            <a:r>
              <a:rPr lang="it-IT" sz="1600" dirty="0"/>
              <a:t> action</a:t>
            </a:r>
          </a:p>
        </p:txBody>
      </p:sp>
      <p:sp>
        <p:nvSpPr>
          <p:cNvPr id="15" name="TextBox 14">
            <a:extLst>
              <a:ext uri="{FF2B5EF4-FFF2-40B4-BE49-F238E27FC236}">
                <a16:creationId xmlns:a16="http://schemas.microsoft.com/office/drawing/2014/main" id="{2911B802-35FD-5A1C-A10F-150F30265305}"/>
              </a:ext>
            </a:extLst>
          </p:cNvPr>
          <p:cNvSpPr txBox="1"/>
          <p:nvPr/>
        </p:nvSpPr>
        <p:spPr>
          <a:xfrm>
            <a:off x="1383211" y="4694333"/>
            <a:ext cx="4711996" cy="611312"/>
          </a:xfrm>
          <a:prstGeom prst="rect">
            <a:avLst/>
          </a:prstGeom>
          <a:noFill/>
        </p:spPr>
        <p:txBody>
          <a:bodyPr wrap="square" tIns="72000" rIns="0" rtlCol="0" anchor="t" anchorCtr="0">
            <a:spAutoFit/>
          </a:bodyPr>
          <a:lstStyle/>
          <a:p>
            <a:pPr algn="l">
              <a:spcAft>
                <a:spcPts val="600"/>
              </a:spcAft>
              <a:buClr>
                <a:schemeClr val="tx2"/>
              </a:buClr>
            </a:pPr>
            <a:r>
              <a:rPr lang="it-IT" sz="1600" dirty="0"/>
              <a:t>New </a:t>
            </a:r>
            <a:r>
              <a:rPr lang="it-IT" sz="1600" dirty="0" err="1"/>
              <a:t>guidance</a:t>
            </a:r>
            <a:r>
              <a:rPr lang="it-IT" sz="1600" dirty="0"/>
              <a:t> on </a:t>
            </a:r>
            <a:r>
              <a:rPr lang="it-IT" sz="1600" dirty="0" err="1"/>
              <a:t>how</a:t>
            </a:r>
            <a:r>
              <a:rPr lang="it-IT" sz="1600" dirty="0"/>
              <a:t> to account GHG </a:t>
            </a:r>
            <a:r>
              <a:rPr lang="it-IT" sz="1600" dirty="0" err="1"/>
              <a:t>emissions</a:t>
            </a:r>
            <a:r>
              <a:rPr lang="it-IT" sz="1600" dirty="0"/>
              <a:t> from </a:t>
            </a:r>
            <a:r>
              <a:rPr lang="it-IT" sz="1600" b="1" dirty="0" err="1"/>
              <a:t>waste</a:t>
            </a:r>
            <a:r>
              <a:rPr lang="it-IT" sz="1600" dirty="0"/>
              <a:t> </a:t>
            </a:r>
          </a:p>
        </p:txBody>
      </p:sp>
      <p:sp>
        <p:nvSpPr>
          <p:cNvPr id="16" name="TextBox 15">
            <a:extLst>
              <a:ext uri="{FF2B5EF4-FFF2-40B4-BE49-F238E27FC236}">
                <a16:creationId xmlns:a16="http://schemas.microsoft.com/office/drawing/2014/main" id="{610FAD8B-505F-D19A-8176-992A6D5D817F}"/>
              </a:ext>
            </a:extLst>
          </p:cNvPr>
          <p:cNvSpPr txBox="1"/>
          <p:nvPr/>
        </p:nvSpPr>
        <p:spPr>
          <a:xfrm>
            <a:off x="6249990" y="4844981"/>
            <a:ext cx="4711996" cy="611312"/>
          </a:xfrm>
          <a:prstGeom prst="rect">
            <a:avLst/>
          </a:prstGeom>
          <a:noFill/>
        </p:spPr>
        <p:txBody>
          <a:bodyPr wrap="square" tIns="72000" rIns="0" rtlCol="0" anchor="t" anchorCtr="0">
            <a:spAutoFit/>
          </a:bodyPr>
          <a:lstStyle/>
          <a:p>
            <a:pPr algn="l">
              <a:spcAft>
                <a:spcPts val="600"/>
              </a:spcAft>
              <a:buClr>
                <a:schemeClr val="tx2"/>
              </a:buClr>
            </a:pPr>
            <a:r>
              <a:rPr lang="it-IT" sz="1600" dirty="0"/>
              <a:t>More </a:t>
            </a:r>
            <a:r>
              <a:rPr lang="it-IT" sz="1600" dirty="0" err="1"/>
              <a:t>detailed</a:t>
            </a:r>
            <a:r>
              <a:rPr lang="it-IT" sz="1600" dirty="0"/>
              <a:t> </a:t>
            </a:r>
            <a:r>
              <a:rPr lang="it-IT" sz="1600" dirty="0" err="1"/>
              <a:t>guidance</a:t>
            </a:r>
            <a:r>
              <a:rPr lang="it-IT" sz="1600" dirty="0"/>
              <a:t> on </a:t>
            </a:r>
            <a:r>
              <a:rPr lang="it-IT" sz="1600" b="1" dirty="0"/>
              <a:t>risks and </a:t>
            </a:r>
            <a:r>
              <a:rPr lang="it-IT" sz="1600" b="1" dirty="0" err="1"/>
              <a:t>vulnerability</a:t>
            </a:r>
            <a:r>
              <a:rPr lang="it-IT" sz="1600" b="1" dirty="0"/>
              <a:t> </a:t>
            </a:r>
            <a:r>
              <a:rPr lang="it-IT" sz="1600" b="1" dirty="0" err="1"/>
              <a:t>assessment</a:t>
            </a:r>
            <a:r>
              <a:rPr lang="it-IT" sz="1600" b="1" dirty="0"/>
              <a:t> and </a:t>
            </a:r>
            <a:r>
              <a:rPr lang="it-IT" sz="1600" b="1" dirty="0" err="1"/>
              <a:t>adaptation</a:t>
            </a:r>
            <a:r>
              <a:rPr lang="it-IT" sz="1600" b="1" dirty="0"/>
              <a:t> goals</a:t>
            </a:r>
          </a:p>
        </p:txBody>
      </p:sp>
      <p:sp>
        <p:nvSpPr>
          <p:cNvPr id="17" name="TextBox 16">
            <a:extLst>
              <a:ext uri="{FF2B5EF4-FFF2-40B4-BE49-F238E27FC236}">
                <a16:creationId xmlns:a16="http://schemas.microsoft.com/office/drawing/2014/main" id="{EB213D5B-D3B6-561A-8BB5-602F7CA84D3C}"/>
              </a:ext>
            </a:extLst>
          </p:cNvPr>
          <p:cNvSpPr txBox="1"/>
          <p:nvPr/>
        </p:nvSpPr>
        <p:spPr>
          <a:xfrm>
            <a:off x="1150868" y="5456292"/>
            <a:ext cx="4711996" cy="365091"/>
          </a:xfrm>
          <a:prstGeom prst="rect">
            <a:avLst/>
          </a:prstGeom>
          <a:noFill/>
        </p:spPr>
        <p:txBody>
          <a:bodyPr wrap="square" tIns="72000" rIns="0" rtlCol="0" anchor="t" anchorCtr="0">
            <a:spAutoFit/>
          </a:bodyPr>
          <a:lstStyle/>
          <a:p>
            <a:pPr algn="l">
              <a:spcAft>
                <a:spcPts val="600"/>
              </a:spcAft>
              <a:buClr>
                <a:schemeClr val="tx2"/>
              </a:buClr>
            </a:pPr>
            <a:r>
              <a:rPr lang="it-IT" sz="1600" dirty="0"/>
              <a:t>New </a:t>
            </a:r>
            <a:r>
              <a:rPr lang="it-IT" sz="1600" dirty="0" err="1"/>
              <a:t>guidance</a:t>
            </a:r>
            <a:r>
              <a:rPr lang="it-IT" sz="1600" dirty="0"/>
              <a:t> on </a:t>
            </a:r>
            <a:r>
              <a:rPr lang="it-IT" sz="1600" b="1" dirty="0"/>
              <a:t>energy </a:t>
            </a:r>
            <a:r>
              <a:rPr lang="it-IT" sz="1600" b="1" dirty="0" err="1"/>
              <a:t>poverty</a:t>
            </a:r>
            <a:r>
              <a:rPr lang="it-IT" sz="1600" b="1" dirty="0"/>
              <a:t> </a:t>
            </a:r>
            <a:r>
              <a:rPr lang="it-IT" sz="1600" b="1" dirty="0" err="1"/>
              <a:t>assessment</a:t>
            </a:r>
            <a:endParaRPr lang="it-IT" sz="1600" b="1" dirty="0"/>
          </a:p>
        </p:txBody>
      </p:sp>
      <p:sp>
        <p:nvSpPr>
          <p:cNvPr id="18" name="TextBox 17">
            <a:extLst>
              <a:ext uri="{FF2B5EF4-FFF2-40B4-BE49-F238E27FC236}">
                <a16:creationId xmlns:a16="http://schemas.microsoft.com/office/drawing/2014/main" id="{7BCAABB9-2ACA-93A4-30B5-458BAFD1F810}"/>
              </a:ext>
            </a:extLst>
          </p:cNvPr>
          <p:cNvSpPr txBox="1"/>
          <p:nvPr/>
        </p:nvSpPr>
        <p:spPr>
          <a:xfrm>
            <a:off x="5705147" y="5526050"/>
            <a:ext cx="4711996" cy="857533"/>
          </a:xfrm>
          <a:prstGeom prst="rect">
            <a:avLst/>
          </a:prstGeom>
          <a:noFill/>
        </p:spPr>
        <p:txBody>
          <a:bodyPr wrap="square" tIns="72000" rIns="0" rtlCol="0" anchor="t" anchorCtr="0">
            <a:spAutoFit/>
          </a:bodyPr>
          <a:lstStyle/>
          <a:p>
            <a:pPr algn="l">
              <a:spcAft>
                <a:spcPts val="600"/>
              </a:spcAft>
              <a:buClr>
                <a:schemeClr val="tx2"/>
              </a:buClr>
            </a:pPr>
            <a:r>
              <a:rPr lang="it-IT" sz="1600" dirty="0" err="1"/>
              <a:t>Document</a:t>
            </a:r>
            <a:r>
              <a:rPr lang="it-IT" sz="1600" dirty="0"/>
              <a:t> on </a:t>
            </a:r>
            <a:r>
              <a:rPr lang="it-IT" sz="1600" b="1" dirty="0" err="1"/>
              <a:t>how</a:t>
            </a:r>
            <a:r>
              <a:rPr lang="it-IT" sz="1600" b="1" dirty="0"/>
              <a:t> to plan actions</a:t>
            </a:r>
            <a:r>
              <a:rPr lang="it-IT" sz="1600" dirty="0"/>
              <a:t>, </a:t>
            </a:r>
            <a:r>
              <a:rPr lang="it-IT" sz="1600" dirty="0" err="1"/>
              <a:t>incl</a:t>
            </a:r>
            <a:r>
              <a:rPr lang="it-IT" sz="1600" dirty="0"/>
              <a:t>. </a:t>
            </a:r>
            <a:r>
              <a:rPr lang="it-IT" sz="1600" dirty="0" err="1"/>
              <a:t>numerous</a:t>
            </a:r>
            <a:r>
              <a:rPr lang="it-IT" sz="1600" dirty="0"/>
              <a:t> </a:t>
            </a:r>
            <a:r>
              <a:rPr lang="it-IT" sz="1600" dirty="0" err="1"/>
              <a:t>examples</a:t>
            </a:r>
            <a:r>
              <a:rPr lang="it-IT" sz="1600" dirty="0"/>
              <a:t>, </a:t>
            </a:r>
            <a:r>
              <a:rPr lang="it-IT" sz="1600" dirty="0" err="1"/>
              <a:t>indicators</a:t>
            </a:r>
            <a:r>
              <a:rPr lang="it-IT" sz="1600" dirty="0"/>
              <a:t>, </a:t>
            </a:r>
            <a:r>
              <a:rPr lang="it-IT" sz="1600" dirty="0" err="1"/>
              <a:t>considerations</a:t>
            </a:r>
            <a:r>
              <a:rPr lang="it-IT" sz="1600" dirty="0"/>
              <a:t> </a:t>
            </a:r>
            <a:r>
              <a:rPr lang="it-IT" sz="1600" dirty="0" err="1"/>
              <a:t>related</a:t>
            </a:r>
            <a:r>
              <a:rPr lang="it-IT" sz="1600" dirty="0"/>
              <a:t> to co-benefits </a:t>
            </a:r>
          </a:p>
        </p:txBody>
      </p:sp>
      <p:sp>
        <p:nvSpPr>
          <p:cNvPr id="19" name="TextBox 18">
            <a:extLst>
              <a:ext uri="{FF2B5EF4-FFF2-40B4-BE49-F238E27FC236}">
                <a16:creationId xmlns:a16="http://schemas.microsoft.com/office/drawing/2014/main" id="{32B81FD4-2D65-D843-DEAF-33A47CA37DE6}"/>
              </a:ext>
            </a:extLst>
          </p:cNvPr>
          <p:cNvSpPr txBox="1"/>
          <p:nvPr/>
        </p:nvSpPr>
        <p:spPr>
          <a:xfrm>
            <a:off x="1296179" y="5953020"/>
            <a:ext cx="4408968" cy="611312"/>
          </a:xfrm>
          <a:prstGeom prst="rect">
            <a:avLst/>
          </a:prstGeom>
          <a:noFill/>
        </p:spPr>
        <p:txBody>
          <a:bodyPr wrap="square" tIns="72000" rIns="0" rtlCol="0" anchor="t" anchorCtr="0">
            <a:spAutoFit/>
          </a:bodyPr>
          <a:lstStyle/>
          <a:p>
            <a:pPr algn="l">
              <a:spcAft>
                <a:spcPts val="600"/>
              </a:spcAft>
              <a:buClr>
                <a:schemeClr val="tx2"/>
              </a:buClr>
            </a:pPr>
            <a:r>
              <a:rPr lang="it-IT" sz="1600" dirty="0"/>
              <a:t>Comprehensive </a:t>
            </a:r>
            <a:r>
              <a:rPr lang="it-IT" sz="1600" dirty="0" err="1"/>
              <a:t>guidance</a:t>
            </a:r>
            <a:r>
              <a:rPr lang="it-IT" sz="1600" dirty="0"/>
              <a:t> on </a:t>
            </a:r>
            <a:r>
              <a:rPr lang="it-IT" sz="1600" b="1" dirty="0" err="1"/>
              <a:t>financial</a:t>
            </a:r>
            <a:r>
              <a:rPr lang="it-IT" sz="1600" b="1" dirty="0"/>
              <a:t> </a:t>
            </a:r>
            <a:r>
              <a:rPr lang="it-IT" sz="1600" b="1" dirty="0" err="1"/>
              <a:t>mechanisms</a:t>
            </a:r>
            <a:r>
              <a:rPr lang="it-IT" sz="1600" dirty="0"/>
              <a:t> to </a:t>
            </a:r>
            <a:r>
              <a:rPr lang="it-IT" sz="1600" dirty="0" err="1"/>
              <a:t>implement</a:t>
            </a:r>
            <a:r>
              <a:rPr lang="it-IT" sz="1600" dirty="0"/>
              <a:t> SECAP actions</a:t>
            </a:r>
          </a:p>
        </p:txBody>
      </p:sp>
    </p:spTree>
    <p:extLst>
      <p:ext uri="{BB962C8B-B14F-4D97-AF65-F5344CB8AC3E}">
        <p14:creationId xmlns:p14="http://schemas.microsoft.com/office/powerpoint/2010/main" val="2949983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16C10F0-7824-9021-334E-9CFEDD0B25A5}"/>
              </a:ext>
            </a:extLst>
          </p:cNvPr>
          <p:cNvSpPr>
            <a:spLocks noGrp="1"/>
          </p:cNvSpPr>
          <p:nvPr>
            <p:ph type="pic" idx="2"/>
          </p:nvPr>
        </p:nvSpPr>
        <p:spPr/>
        <p:txBody>
          <a:bodyPr/>
          <a:lstStyle/>
          <a:p>
            <a:endParaRPr lang="it-IT"/>
          </a:p>
        </p:txBody>
      </p:sp>
      <p:sp>
        <p:nvSpPr>
          <p:cNvPr id="4" name="Title 3">
            <a:extLst>
              <a:ext uri="{FF2B5EF4-FFF2-40B4-BE49-F238E27FC236}">
                <a16:creationId xmlns:a16="http://schemas.microsoft.com/office/drawing/2014/main" id="{FAC46120-D174-A48B-F169-AF7F0E023109}"/>
              </a:ext>
            </a:extLst>
          </p:cNvPr>
          <p:cNvSpPr>
            <a:spLocks noGrp="1"/>
          </p:cNvSpPr>
          <p:nvPr>
            <p:ph type="title"/>
          </p:nvPr>
        </p:nvSpPr>
        <p:spPr/>
        <p:txBody>
          <a:bodyPr/>
          <a:lstStyle/>
          <a:p>
            <a:r>
              <a:rPr lang="pt-BR" dirty="0"/>
              <a:t>The basis of the adaptation actions</a:t>
            </a:r>
            <a:endParaRPr lang="it-IT" dirty="0"/>
          </a:p>
        </p:txBody>
      </p:sp>
      <p:sp>
        <p:nvSpPr>
          <p:cNvPr id="6" name="Content Placeholder 5">
            <a:extLst>
              <a:ext uri="{FF2B5EF4-FFF2-40B4-BE49-F238E27FC236}">
                <a16:creationId xmlns:a16="http://schemas.microsoft.com/office/drawing/2014/main" id="{79C73084-96B9-8FBA-692E-F0DADC57F845}"/>
              </a:ext>
            </a:extLst>
          </p:cNvPr>
          <p:cNvSpPr>
            <a:spLocks noGrp="1"/>
          </p:cNvSpPr>
          <p:nvPr>
            <p:ph sz="quarter" idx="11"/>
          </p:nvPr>
        </p:nvSpPr>
        <p:spPr/>
        <p:txBody>
          <a:bodyPr/>
          <a:lstStyle/>
          <a:p>
            <a:endParaRPr lang="it-IT"/>
          </a:p>
        </p:txBody>
      </p:sp>
    </p:spTree>
    <p:extLst>
      <p:ext uri="{BB962C8B-B14F-4D97-AF65-F5344CB8AC3E}">
        <p14:creationId xmlns:p14="http://schemas.microsoft.com/office/powerpoint/2010/main" val="2372509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8E30A92-2252-079C-2820-82D5399F8923}"/>
              </a:ext>
            </a:extLst>
          </p:cNvPr>
          <p:cNvSpPr>
            <a:spLocks noGrp="1"/>
          </p:cNvSpPr>
          <p:nvPr>
            <p:ph type="title"/>
          </p:nvPr>
        </p:nvSpPr>
        <p:spPr/>
        <p:txBody>
          <a:bodyPr/>
          <a:lstStyle/>
          <a:p>
            <a:r>
              <a:rPr lang="pt-BR" dirty="0"/>
              <a:t>Role of the municipalities</a:t>
            </a:r>
            <a:endParaRPr lang="it-IT" dirty="0"/>
          </a:p>
        </p:txBody>
      </p:sp>
      <p:sp>
        <p:nvSpPr>
          <p:cNvPr id="4" name="Rectangle 3">
            <a:extLst>
              <a:ext uri="{FF2B5EF4-FFF2-40B4-BE49-F238E27FC236}">
                <a16:creationId xmlns:a16="http://schemas.microsoft.com/office/drawing/2014/main" id="{94A1E6B4-5EF3-7681-760C-FE57C7191C8B}"/>
              </a:ext>
            </a:extLst>
          </p:cNvPr>
          <p:cNvSpPr/>
          <p:nvPr/>
        </p:nvSpPr>
        <p:spPr>
          <a:xfrm>
            <a:off x="1185002" y="4858433"/>
            <a:ext cx="1292245" cy="64208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b="1">
                <a:solidFill>
                  <a:schemeClr val="tx1"/>
                </a:solidFill>
                <a:latin typeface="EC Square Sans Pro" panose="020B0506040000020004" pitchFamily="34" charset="0"/>
              </a:rPr>
              <a:t>GOVERNING THROUGH ENABLING</a:t>
            </a:r>
            <a:endParaRPr lang="en-GB" sz="1400" b="1">
              <a:solidFill>
                <a:schemeClr val="tx1"/>
              </a:solidFill>
              <a:latin typeface="EC Square Sans Pro" panose="020B0506040000020004" pitchFamily="34" charset="0"/>
            </a:endParaRPr>
          </a:p>
        </p:txBody>
      </p:sp>
      <p:sp>
        <p:nvSpPr>
          <p:cNvPr id="5" name="Rectangle 4">
            <a:extLst>
              <a:ext uri="{FF2B5EF4-FFF2-40B4-BE49-F238E27FC236}">
                <a16:creationId xmlns:a16="http://schemas.microsoft.com/office/drawing/2014/main" id="{B73D1A5C-57BE-07D4-47B8-4928CCB92C8C}"/>
              </a:ext>
            </a:extLst>
          </p:cNvPr>
          <p:cNvSpPr/>
          <p:nvPr/>
        </p:nvSpPr>
        <p:spPr>
          <a:xfrm>
            <a:off x="1185002" y="2016841"/>
            <a:ext cx="1292245" cy="64460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solidFill>
                  <a:schemeClr val="tx1"/>
                </a:solidFill>
                <a:latin typeface="EC Square Sans Pro" panose="020B0506040000020004" pitchFamily="34" charset="0"/>
              </a:rPr>
              <a:t>MUNICIPAL SELF GOVERNING</a:t>
            </a:r>
          </a:p>
        </p:txBody>
      </p:sp>
      <p:sp>
        <p:nvSpPr>
          <p:cNvPr id="6" name="Rectangle 5">
            <a:extLst>
              <a:ext uri="{FF2B5EF4-FFF2-40B4-BE49-F238E27FC236}">
                <a16:creationId xmlns:a16="http://schemas.microsoft.com/office/drawing/2014/main" id="{86F0B499-EED2-55AD-2D99-225A4C009B41}"/>
              </a:ext>
            </a:extLst>
          </p:cNvPr>
          <p:cNvSpPr/>
          <p:nvPr/>
        </p:nvSpPr>
        <p:spPr>
          <a:xfrm>
            <a:off x="1185002" y="2966102"/>
            <a:ext cx="1292245" cy="64688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b="1">
                <a:solidFill>
                  <a:schemeClr val="tx1"/>
                </a:solidFill>
                <a:latin typeface="EC Square Sans Pro" panose="020B0506040000020004" pitchFamily="34" charset="0"/>
              </a:rPr>
              <a:t>GOVERNING THROUGH PROVISION</a:t>
            </a:r>
            <a:endParaRPr lang="en-GB" sz="1400" b="1">
              <a:solidFill>
                <a:schemeClr val="tx1"/>
              </a:solidFill>
              <a:latin typeface="EC Square Sans Pro" panose="020B0506040000020004" pitchFamily="34" charset="0"/>
            </a:endParaRPr>
          </a:p>
        </p:txBody>
      </p:sp>
      <p:sp>
        <p:nvSpPr>
          <p:cNvPr id="7" name="Rectangle 6">
            <a:extLst>
              <a:ext uri="{FF2B5EF4-FFF2-40B4-BE49-F238E27FC236}">
                <a16:creationId xmlns:a16="http://schemas.microsoft.com/office/drawing/2014/main" id="{1BD8999C-78BF-185E-AA8F-F74B015D89CF}"/>
              </a:ext>
            </a:extLst>
          </p:cNvPr>
          <p:cNvSpPr/>
          <p:nvPr/>
        </p:nvSpPr>
        <p:spPr>
          <a:xfrm>
            <a:off x="1185002" y="3917648"/>
            <a:ext cx="1292245" cy="63612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b="1">
                <a:solidFill>
                  <a:schemeClr val="tx1"/>
                </a:solidFill>
                <a:latin typeface="EC Square Sans Pro" panose="020B0506040000020004" pitchFamily="34" charset="0"/>
              </a:rPr>
              <a:t>REGULATION AND PLANNING</a:t>
            </a:r>
            <a:endParaRPr lang="en-GB" sz="1400" b="1">
              <a:solidFill>
                <a:schemeClr val="tx1"/>
              </a:solidFill>
              <a:latin typeface="EC Square Sans Pro" panose="020B0506040000020004" pitchFamily="34" charset="0"/>
            </a:endParaRPr>
          </a:p>
        </p:txBody>
      </p:sp>
      <p:sp>
        <p:nvSpPr>
          <p:cNvPr id="8" name="Rectangle 7">
            <a:extLst>
              <a:ext uri="{FF2B5EF4-FFF2-40B4-BE49-F238E27FC236}">
                <a16:creationId xmlns:a16="http://schemas.microsoft.com/office/drawing/2014/main" id="{31FD137C-C865-0532-5D93-E0648BA2C24C}"/>
              </a:ext>
            </a:extLst>
          </p:cNvPr>
          <p:cNvSpPr/>
          <p:nvPr/>
        </p:nvSpPr>
        <p:spPr>
          <a:xfrm>
            <a:off x="8783503" y="4063370"/>
            <a:ext cx="1762398" cy="6224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latin typeface="EC Square Sans Pro" panose="020B0506040000020004" pitchFamily="34" charset="0"/>
              </a:rPr>
              <a:t>GOVERNANCE AND INSTITUTIONAL</a:t>
            </a:r>
          </a:p>
        </p:txBody>
      </p:sp>
      <p:sp>
        <p:nvSpPr>
          <p:cNvPr id="9" name="Rectangle 8">
            <a:extLst>
              <a:ext uri="{FF2B5EF4-FFF2-40B4-BE49-F238E27FC236}">
                <a16:creationId xmlns:a16="http://schemas.microsoft.com/office/drawing/2014/main" id="{A7901984-C69C-F1A6-AC2D-FED1608DAA06}"/>
              </a:ext>
            </a:extLst>
          </p:cNvPr>
          <p:cNvSpPr/>
          <p:nvPr/>
        </p:nvSpPr>
        <p:spPr>
          <a:xfrm>
            <a:off x="5633540" y="4065763"/>
            <a:ext cx="3157176" cy="178326"/>
          </a:xfrm>
          <a:prstGeom prst="rect">
            <a:avLst/>
          </a:prstGeom>
          <a:solidFill>
            <a:schemeClr val="accent3">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100" b="1">
                <a:latin typeface="EC Square Sans Pro" panose="020B0506040000020004" pitchFamily="34" charset="0"/>
              </a:rPr>
              <a:t>POLICIES AND REGULATIONS</a:t>
            </a:r>
          </a:p>
        </p:txBody>
      </p:sp>
      <p:sp>
        <p:nvSpPr>
          <p:cNvPr id="10" name="Rectangle 9">
            <a:extLst>
              <a:ext uri="{FF2B5EF4-FFF2-40B4-BE49-F238E27FC236}">
                <a16:creationId xmlns:a16="http://schemas.microsoft.com/office/drawing/2014/main" id="{E11FE427-ACAE-703F-6931-DA1F14F73DF9}"/>
              </a:ext>
            </a:extLst>
          </p:cNvPr>
          <p:cNvSpPr/>
          <p:nvPr/>
        </p:nvSpPr>
        <p:spPr>
          <a:xfrm>
            <a:off x="5633540" y="4290680"/>
            <a:ext cx="3157176" cy="178326"/>
          </a:xfrm>
          <a:prstGeom prst="rect">
            <a:avLst/>
          </a:prstGeom>
          <a:solidFill>
            <a:schemeClr val="accent3">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100" b="1">
                <a:latin typeface="EC Square Sans Pro" panose="020B0506040000020004" pitchFamily="34" charset="0"/>
              </a:rPr>
              <a:t>MANAGEMENT AND PLANNING</a:t>
            </a:r>
          </a:p>
        </p:txBody>
      </p:sp>
      <p:sp>
        <p:nvSpPr>
          <p:cNvPr id="11" name="Rectangle 10">
            <a:extLst>
              <a:ext uri="{FF2B5EF4-FFF2-40B4-BE49-F238E27FC236}">
                <a16:creationId xmlns:a16="http://schemas.microsoft.com/office/drawing/2014/main" id="{93B21A6C-FE82-F63A-C351-08861A55C105}"/>
              </a:ext>
            </a:extLst>
          </p:cNvPr>
          <p:cNvSpPr/>
          <p:nvPr/>
        </p:nvSpPr>
        <p:spPr>
          <a:xfrm>
            <a:off x="5633540" y="4507539"/>
            <a:ext cx="3157176" cy="178326"/>
          </a:xfrm>
          <a:prstGeom prst="rect">
            <a:avLst/>
          </a:prstGeom>
          <a:solidFill>
            <a:schemeClr val="accent3">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100" b="1">
                <a:latin typeface="EC Square Sans Pro" panose="020B0506040000020004" pitchFamily="34" charset="0"/>
              </a:rPr>
              <a:t>COORDINATION, COOPERATION AND NETWORKS</a:t>
            </a:r>
          </a:p>
        </p:txBody>
      </p:sp>
      <p:sp>
        <p:nvSpPr>
          <p:cNvPr id="12" name="Rectangle 11">
            <a:extLst>
              <a:ext uri="{FF2B5EF4-FFF2-40B4-BE49-F238E27FC236}">
                <a16:creationId xmlns:a16="http://schemas.microsoft.com/office/drawing/2014/main" id="{A1B5E6FE-8ED9-8595-26C3-B6928008AB2E}"/>
              </a:ext>
            </a:extLst>
          </p:cNvPr>
          <p:cNvSpPr/>
          <p:nvPr/>
        </p:nvSpPr>
        <p:spPr>
          <a:xfrm>
            <a:off x="8783503" y="3265430"/>
            <a:ext cx="1762398" cy="3969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latin typeface="EC Square Sans Pro" panose="020B0506040000020004" pitchFamily="34" charset="0"/>
              </a:rPr>
              <a:t>ECONOMIC AND FINANCE</a:t>
            </a:r>
          </a:p>
        </p:txBody>
      </p:sp>
      <p:sp>
        <p:nvSpPr>
          <p:cNvPr id="13" name="Rectangle 12">
            <a:extLst>
              <a:ext uri="{FF2B5EF4-FFF2-40B4-BE49-F238E27FC236}">
                <a16:creationId xmlns:a16="http://schemas.microsoft.com/office/drawing/2014/main" id="{A378F59F-0163-3273-6915-FB87A115C23D}"/>
              </a:ext>
            </a:extLst>
          </p:cNvPr>
          <p:cNvSpPr/>
          <p:nvPr/>
        </p:nvSpPr>
        <p:spPr>
          <a:xfrm>
            <a:off x="5633540" y="3265561"/>
            <a:ext cx="3157176" cy="178327"/>
          </a:xfrm>
          <a:prstGeom prst="rect">
            <a:avLst/>
          </a:prstGeom>
          <a:solidFill>
            <a:schemeClr val="accent3">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100" b="1">
                <a:latin typeface="EC Square Sans Pro" panose="020B0506040000020004" pitchFamily="34" charset="0"/>
              </a:rPr>
              <a:t>FINANCING AND INCENTIVE INSTRUMENTS</a:t>
            </a:r>
          </a:p>
        </p:txBody>
      </p:sp>
      <p:sp>
        <p:nvSpPr>
          <p:cNvPr id="14" name="Rectangle 13">
            <a:extLst>
              <a:ext uri="{FF2B5EF4-FFF2-40B4-BE49-F238E27FC236}">
                <a16:creationId xmlns:a16="http://schemas.microsoft.com/office/drawing/2014/main" id="{CE5AAA1C-B672-391B-8A73-D6ECF3837E70}"/>
              </a:ext>
            </a:extLst>
          </p:cNvPr>
          <p:cNvSpPr/>
          <p:nvPr/>
        </p:nvSpPr>
        <p:spPr>
          <a:xfrm>
            <a:off x="5633540" y="3486408"/>
            <a:ext cx="3157176" cy="178327"/>
          </a:xfrm>
          <a:prstGeom prst="rect">
            <a:avLst/>
          </a:prstGeom>
          <a:solidFill>
            <a:schemeClr val="accent3">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100" b="1">
                <a:latin typeface="EC Square Sans Pro" panose="020B0506040000020004" pitchFamily="34" charset="0"/>
              </a:rPr>
              <a:t>INSURANCE AND RISK SHARING INSTRUMENTS</a:t>
            </a:r>
          </a:p>
        </p:txBody>
      </p:sp>
      <p:sp>
        <p:nvSpPr>
          <p:cNvPr id="15" name="Rectangle 14">
            <a:extLst>
              <a:ext uri="{FF2B5EF4-FFF2-40B4-BE49-F238E27FC236}">
                <a16:creationId xmlns:a16="http://schemas.microsoft.com/office/drawing/2014/main" id="{00D67ECC-234B-AE94-4965-BB19261BA064}"/>
              </a:ext>
            </a:extLst>
          </p:cNvPr>
          <p:cNvSpPr/>
          <p:nvPr/>
        </p:nvSpPr>
        <p:spPr>
          <a:xfrm>
            <a:off x="8783503" y="2016475"/>
            <a:ext cx="1762398" cy="8326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latin typeface="EC Square Sans Pro" panose="020B0506040000020004" pitchFamily="34" charset="0"/>
              </a:rPr>
              <a:t>PHYSICAL AND TECHNOLOGICAL</a:t>
            </a:r>
          </a:p>
        </p:txBody>
      </p:sp>
      <p:sp>
        <p:nvSpPr>
          <p:cNvPr id="16" name="Rectangle 15">
            <a:extLst>
              <a:ext uri="{FF2B5EF4-FFF2-40B4-BE49-F238E27FC236}">
                <a16:creationId xmlns:a16="http://schemas.microsoft.com/office/drawing/2014/main" id="{53B67867-784B-D6A4-0D00-C0BB1E95E2FC}"/>
              </a:ext>
            </a:extLst>
          </p:cNvPr>
          <p:cNvSpPr/>
          <p:nvPr/>
        </p:nvSpPr>
        <p:spPr>
          <a:xfrm>
            <a:off x="5633540" y="2016473"/>
            <a:ext cx="3157176" cy="178326"/>
          </a:xfrm>
          <a:prstGeom prst="rect">
            <a:avLst/>
          </a:prstGeom>
          <a:solidFill>
            <a:schemeClr val="accent3">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100" b="1">
                <a:latin typeface="EC Square Sans Pro" panose="020B0506040000020004" pitchFamily="34" charset="0"/>
              </a:rPr>
              <a:t>GREY OPTIONS</a:t>
            </a:r>
          </a:p>
        </p:txBody>
      </p:sp>
      <p:sp>
        <p:nvSpPr>
          <p:cNvPr id="17" name="Rectangle 16">
            <a:extLst>
              <a:ext uri="{FF2B5EF4-FFF2-40B4-BE49-F238E27FC236}">
                <a16:creationId xmlns:a16="http://schemas.microsoft.com/office/drawing/2014/main" id="{057ED72F-3FFB-5D49-AC4D-EE295D797F91}"/>
              </a:ext>
            </a:extLst>
          </p:cNvPr>
          <p:cNvSpPr/>
          <p:nvPr/>
        </p:nvSpPr>
        <p:spPr>
          <a:xfrm>
            <a:off x="5633540" y="2234927"/>
            <a:ext cx="3157176" cy="178326"/>
          </a:xfrm>
          <a:prstGeom prst="rect">
            <a:avLst/>
          </a:prstGeom>
          <a:solidFill>
            <a:schemeClr val="accent3">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100" b="1">
                <a:latin typeface="EC Square Sans Pro" panose="020B0506040000020004" pitchFamily="34" charset="0"/>
              </a:rPr>
              <a:t>TECHNOLOGICAL OPTIONS</a:t>
            </a:r>
          </a:p>
        </p:txBody>
      </p:sp>
      <p:sp>
        <p:nvSpPr>
          <p:cNvPr id="18" name="Rectangle 17">
            <a:extLst>
              <a:ext uri="{FF2B5EF4-FFF2-40B4-BE49-F238E27FC236}">
                <a16:creationId xmlns:a16="http://schemas.microsoft.com/office/drawing/2014/main" id="{305233D6-3646-B88A-400D-C844251FDD08}"/>
              </a:ext>
            </a:extLst>
          </p:cNvPr>
          <p:cNvSpPr/>
          <p:nvPr/>
        </p:nvSpPr>
        <p:spPr>
          <a:xfrm>
            <a:off x="5633540" y="2453381"/>
            <a:ext cx="3157176" cy="178326"/>
          </a:xfrm>
          <a:prstGeom prst="rect">
            <a:avLst/>
          </a:prstGeom>
          <a:solidFill>
            <a:schemeClr val="accent3">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100" b="1">
                <a:latin typeface="EC Square Sans Pro" panose="020B0506040000020004" pitchFamily="34" charset="0"/>
              </a:rPr>
              <a:t>GREEN OPTIONS</a:t>
            </a:r>
          </a:p>
        </p:txBody>
      </p:sp>
      <p:sp>
        <p:nvSpPr>
          <p:cNvPr id="19" name="Rectangle 18">
            <a:extLst>
              <a:ext uri="{FF2B5EF4-FFF2-40B4-BE49-F238E27FC236}">
                <a16:creationId xmlns:a16="http://schemas.microsoft.com/office/drawing/2014/main" id="{872F446F-29CC-FF11-7695-0ADA82877E5E}"/>
              </a:ext>
            </a:extLst>
          </p:cNvPr>
          <p:cNvSpPr/>
          <p:nvPr/>
        </p:nvSpPr>
        <p:spPr>
          <a:xfrm>
            <a:off x="5633540" y="2671836"/>
            <a:ext cx="3157176" cy="178326"/>
          </a:xfrm>
          <a:prstGeom prst="rect">
            <a:avLst/>
          </a:prstGeom>
          <a:solidFill>
            <a:schemeClr val="accent3">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100" b="1">
                <a:latin typeface="EC Square Sans Pro" panose="020B0506040000020004" pitchFamily="34" charset="0"/>
              </a:rPr>
              <a:t>BLUE OPTIONS</a:t>
            </a:r>
          </a:p>
        </p:txBody>
      </p:sp>
      <p:sp>
        <p:nvSpPr>
          <p:cNvPr id="20" name="Rectangle 19">
            <a:extLst>
              <a:ext uri="{FF2B5EF4-FFF2-40B4-BE49-F238E27FC236}">
                <a16:creationId xmlns:a16="http://schemas.microsoft.com/office/drawing/2014/main" id="{2A93DBB3-3C14-BEBF-7712-F9A7EBE84C26}"/>
              </a:ext>
            </a:extLst>
          </p:cNvPr>
          <p:cNvSpPr/>
          <p:nvPr/>
        </p:nvSpPr>
        <p:spPr>
          <a:xfrm>
            <a:off x="8783503" y="5093336"/>
            <a:ext cx="1762398" cy="40261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latin typeface="EC Square Sans Pro" panose="020B0506040000020004" pitchFamily="34" charset="0"/>
              </a:rPr>
              <a:t>KNOWLEDGE AND BEHAVIOUR CHANGE</a:t>
            </a:r>
          </a:p>
        </p:txBody>
      </p:sp>
      <p:sp>
        <p:nvSpPr>
          <p:cNvPr id="21" name="Rectangle 20">
            <a:extLst>
              <a:ext uri="{FF2B5EF4-FFF2-40B4-BE49-F238E27FC236}">
                <a16:creationId xmlns:a16="http://schemas.microsoft.com/office/drawing/2014/main" id="{2726F347-13F5-1566-206E-B87D46CA1119}"/>
              </a:ext>
            </a:extLst>
          </p:cNvPr>
          <p:cNvSpPr/>
          <p:nvPr/>
        </p:nvSpPr>
        <p:spPr>
          <a:xfrm>
            <a:off x="5633540" y="5093336"/>
            <a:ext cx="3157176" cy="178326"/>
          </a:xfrm>
          <a:prstGeom prst="rect">
            <a:avLst/>
          </a:prstGeom>
          <a:solidFill>
            <a:schemeClr val="accent3">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100" b="1">
                <a:latin typeface="EC Square Sans Pro" panose="020B0506040000020004" pitchFamily="34" charset="0"/>
              </a:rPr>
              <a:t>INFORMATION AND AWARENESS RAISING</a:t>
            </a:r>
          </a:p>
        </p:txBody>
      </p:sp>
      <p:sp>
        <p:nvSpPr>
          <p:cNvPr id="22" name="Rectangle 21">
            <a:extLst>
              <a:ext uri="{FF2B5EF4-FFF2-40B4-BE49-F238E27FC236}">
                <a16:creationId xmlns:a16="http://schemas.microsoft.com/office/drawing/2014/main" id="{166ADE8F-B16E-219C-C08D-E244D2246ADA}"/>
              </a:ext>
            </a:extLst>
          </p:cNvPr>
          <p:cNvSpPr/>
          <p:nvPr/>
        </p:nvSpPr>
        <p:spPr>
          <a:xfrm>
            <a:off x="5633540" y="5317624"/>
            <a:ext cx="3157176" cy="178326"/>
          </a:xfrm>
          <a:prstGeom prst="rect">
            <a:avLst/>
          </a:prstGeom>
          <a:solidFill>
            <a:schemeClr val="accent3">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100" b="1">
                <a:latin typeface="EC Square Sans Pro" panose="020B0506040000020004" pitchFamily="34" charset="0"/>
              </a:rPr>
              <a:t>CAPACITY BUILDING, EMPOWERING &amp; LIFESTYLE</a:t>
            </a:r>
          </a:p>
        </p:txBody>
      </p:sp>
      <p:sp>
        <p:nvSpPr>
          <p:cNvPr id="23" name="Rectangle 22">
            <a:extLst>
              <a:ext uri="{FF2B5EF4-FFF2-40B4-BE49-F238E27FC236}">
                <a16:creationId xmlns:a16="http://schemas.microsoft.com/office/drawing/2014/main" id="{1544B250-A370-A441-AC40-D20E3FE83FEA}"/>
              </a:ext>
            </a:extLst>
          </p:cNvPr>
          <p:cNvSpPr/>
          <p:nvPr/>
        </p:nvSpPr>
        <p:spPr>
          <a:xfrm>
            <a:off x="2477247" y="4858433"/>
            <a:ext cx="2666964" cy="642083"/>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b="1">
                <a:solidFill>
                  <a:schemeClr val="tx1"/>
                </a:solidFill>
                <a:latin typeface="EC Square Sans Pro" panose="020B0506040000020004" pitchFamily="34" charset="0"/>
              </a:rPr>
              <a:t>FACILITATING CO-OPERATION AMONG STAKEHOLDERS &amp; AWARENESS BUILDING</a:t>
            </a:r>
            <a:endParaRPr lang="en-GB" sz="1400" b="1">
              <a:solidFill>
                <a:schemeClr val="tx1"/>
              </a:solidFill>
              <a:latin typeface="EC Square Sans Pro" panose="020B0506040000020004" pitchFamily="34" charset="0"/>
            </a:endParaRPr>
          </a:p>
        </p:txBody>
      </p:sp>
      <p:sp>
        <p:nvSpPr>
          <p:cNvPr id="24" name="Rectangle 23">
            <a:extLst>
              <a:ext uri="{FF2B5EF4-FFF2-40B4-BE49-F238E27FC236}">
                <a16:creationId xmlns:a16="http://schemas.microsoft.com/office/drawing/2014/main" id="{C4401BBF-0465-ECB4-5FE6-AAF953E32916}"/>
              </a:ext>
            </a:extLst>
          </p:cNvPr>
          <p:cNvSpPr/>
          <p:nvPr/>
        </p:nvSpPr>
        <p:spPr>
          <a:xfrm>
            <a:off x="2477247" y="2016843"/>
            <a:ext cx="2654298" cy="644601"/>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b="1">
                <a:solidFill>
                  <a:schemeClr val="tx1"/>
                </a:solidFill>
                <a:latin typeface="EC Square Sans Pro" panose="020B0506040000020004" pitchFamily="34" charset="0"/>
              </a:rPr>
              <a:t>INVESTMENTS IN MUNICIPALITY OWNED ASSETS OR INFRASTRUCTURES</a:t>
            </a:r>
            <a:endParaRPr lang="en-GB" sz="1400" b="1">
              <a:solidFill>
                <a:schemeClr val="tx1"/>
              </a:solidFill>
              <a:latin typeface="EC Square Sans Pro" panose="020B0506040000020004" pitchFamily="34" charset="0"/>
            </a:endParaRPr>
          </a:p>
        </p:txBody>
      </p:sp>
      <p:sp>
        <p:nvSpPr>
          <p:cNvPr id="25" name="Rectangle 24">
            <a:extLst>
              <a:ext uri="{FF2B5EF4-FFF2-40B4-BE49-F238E27FC236}">
                <a16:creationId xmlns:a16="http://schemas.microsoft.com/office/drawing/2014/main" id="{F729FBE7-57E7-C25A-653E-8432E9F1BB0F}"/>
              </a:ext>
            </a:extLst>
          </p:cNvPr>
          <p:cNvSpPr/>
          <p:nvPr/>
        </p:nvSpPr>
        <p:spPr>
          <a:xfrm>
            <a:off x="2477247" y="2966667"/>
            <a:ext cx="2666964" cy="64389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b="1">
                <a:solidFill>
                  <a:schemeClr val="tx1"/>
                </a:solidFill>
                <a:latin typeface="EC Square Sans Pro" panose="020B0506040000020004" pitchFamily="34" charset="0"/>
              </a:rPr>
              <a:t>PROVIDING SERVICES AND FINANCIAL RESOURCES</a:t>
            </a:r>
            <a:endParaRPr lang="en-GB" sz="1400" b="1">
              <a:solidFill>
                <a:schemeClr val="tx1"/>
              </a:solidFill>
              <a:latin typeface="EC Square Sans Pro" panose="020B0506040000020004" pitchFamily="34" charset="0"/>
            </a:endParaRPr>
          </a:p>
        </p:txBody>
      </p:sp>
      <p:sp>
        <p:nvSpPr>
          <p:cNvPr id="26" name="Rectangle 25">
            <a:extLst>
              <a:ext uri="{FF2B5EF4-FFF2-40B4-BE49-F238E27FC236}">
                <a16:creationId xmlns:a16="http://schemas.microsoft.com/office/drawing/2014/main" id="{85E3EE88-14CE-88E2-4731-41DC7584E6C6}"/>
              </a:ext>
            </a:extLst>
          </p:cNvPr>
          <p:cNvSpPr/>
          <p:nvPr/>
        </p:nvSpPr>
        <p:spPr>
          <a:xfrm>
            <a:off x="2477247" y="3915785"/>
            <a:ext cx="2666964" cy="63742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b="1">
                <a:solidFill>
                  <a:schemeClr val="tx1"/>
                </a:solidFill>
                <a:latin typeface="EC Square Sans Pro" panose="020B0506040000020004" pitchFamily="34" charset="0"/>
              </a:rPr>
              <a:t>REQUIREMENTS AND GUIDANCE</a:t>
            </a:r>
            <a:endParaRPr lang="en-GB" sz="1400" b="1">
              <a:solidFill>
                <a:schemeClr val="tx1"/>
              </a:solidFill>
              <a:latin typeface="EC Square Sans Pro" panose="020B0506040000020004" pitchFamily="34" charset="0"/>
            </a:endParaRPr>
          </a:p>
        </p:txBody>
      </p:sp>
      <p:cxnSp>
        <p:nvCxnSpPr>
          <p:cNvPr id="27" name="Straight Arrow Connector 26">
            <a:extLst>
              <a:ext uri="{FF2B5EF4-FFF2-40B4-BE49-F238E27FC236}">
                <a16:creationId xmlns:a16="http://schemas.microsoft.com/office/drawing/2014/main" id="{E2838C16-839A-2813-3756-0AAFF2AD9E46}"/>
              </a:ext>
            </a:extLst>
          </p:cNvPr>
          <p:cNvCxnSpPr>
            <a:stCxn id="24" idx="3"/>
            <a:endCxn id="16" idx="1"/>
          </p:cNvCxnSpPr>
          <p:nvPr/>
        </p:nvCxnSpPr>
        <p:spPr>
          <a:xfrm flipV="1">
            <a:off x="5131545" y="2105636"/>
            <a:ext cx="501995" cy="233508"/>
          </a:xfrm>
          <a:prstGeom prst="straightConnector1">
            <a:avLst/>
          </a:prstGeom>
          <a:ln w="15875">
            <a:solidFill>
              <a:schemeClr val="accent5"/>
            </a:solidFill>
            <a:headEnd type="none" w="med" len="med"/>
            <a:tailEnd type="arrow" w="lg" len="sm"/>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56D796D3-8C7F-0AE8-390D-EF30D7CA033E}"/>
              </a:ext>
            </a:extLst>
          </p:cNvPr>
          <p:cNvCxnSpPr>
            <a:stCxn id="24" idx="3"/>
            <a:endCxn id="17" idx="1"/>
          </p:cNvCxnSpPr>
          <p:nvPr/>
        </p:nvCxnSpPr>
        <p:spPr>
          <a:xfrm flipV="1">
            <a:off x="5131545" y="2324090"/>
            <a:ext cx="501995" cy="15054"/>
          </a:xfrm>
          <a:prstGeom prst="straightConnector1">
            <a:avLst/>
          </a:prstGeom>
          <a:ln w="15875">
            <a:solidFill>
              <a:schemeClr val="accent5"/>
            </a:solidFill>
            <a:headEnd type="none" w="med" len="med"/>
            <a:tailEnd type="arrow" w="lg" len="sm"/>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8BD987DC-BED2-3D40-0609-A912CE2468BE}"/>
              </a:ext>
            </a:extLst>
          </p:cNvPr>
          <p:cNvCxnSpPr>
            <a:stCxn id="24" idx="3"/>
            <a:endCxn id="18" idx="1"/>
          </p:cNvCxnSpPr>
          <p:nvPr/>
        </p:nvCxnSpPr>
        <p:spPr>
          <a:xfrm>
            <a:off x="5131545" y="2339144"/>
            <a:ext cx="501995" cy="203400"/>
          </a:xfrm>
          <a:prstGeom prst="straightConnector1">
            <a:avLst/>
          </a:prstGeom>
          <a:ln w="15875">
            <a:solidFill>
              <a:schemeClr val="accent5"/>
            </a:solidFill>
            <a:headEnd type="none" w="med" len="med"/>
            <a:tailEnd type="arrow" w="lg" len="sm"/>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CADD5568-71A7-DBB7-10C1-70B70B8B839A}"/>
              </a:ext>
            </a:extLst>
          </p:cNvPr>
          <p:cNvCxnSpPr>
            <a:stCxn id="24" idx="3"/>
            <a:endCxn id="19" idx="1"/>
          </p:cNvCxnSpPr>
          <p:nvPr/>
        </p:nvCxnSpPr>
        <p:spPr>
          <a:xfrm>
            <a:off x="5131545" y="2339144"/>
            <a:ext cx="501995" cy="421855"/>
          </a:xfrm>
          <a:prstGeom prst="straightConnector1">
            <a:avLst/>
          </a:prstGeom>
          <a:ln w="15875">
            <a:solidFill>
              <a:schemeClr val="accent5"/>
            </a:solidFill>
            <a:headEnd type="none" w="med" len="med"/>
            <a:tailEnd type="arrow" w="lg" len="sm"/>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54CA8CB7-C08D-2683-F175-6424C107A561}"/>
              </a:ext>
            </a:extLst>
          </p:cNvPr>
          <p:cNvCxnSpPr>
            <a:stCxn id="26" idx="3"/>
            <a:endCxn id="10" idx="1"/>
          </p:cNvCxnSpPr>
          <p:nvPr/>
        </p:nvCxnSpPr>
        <p:spPr>
          <a:xfrm>
            <a:off x="5144211" y="4234498"/>
            <a:ext cx="489329" cy="145345"/>
          </a:xfrm>
          <a:prstGeom prst="straightConnector1">
            <a:avLst/>
          </a:prstGeom>
          <a:ln w="15875">
            <a:solidFill>
              <a:schemeClr val="accent5"/>
            </a:solidFill>
            <a:headEnd type="none" w="med" len="med"/>
            <a:tailEnd type="arrow" w="lg" len="sm"/>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710F00C-CDDB-3ECC-D805-D7D7E43843A2}"/>
              </a:ext>
            </a:extLst>
          </p:cNvPr>
          <p:cNvCxnSpPr>
            <a:stCxn id="25" idx="3"/>
            <a:endCxn id="13" idx="1"/>
          </p:cNvCxnSpPr>
          <p:nvPr/>
        </p:nvCxnSpPr>
        <p:spPr>
          <a:xfrm>
            <a:off x="5144211" y="3288615"/>
            <a:ext cx="489329" cy="66110"/>
          </a:xfrm>
          <a:prstGeom prst="straightConnector1">
            <a:avLst/>
          </a:prstGeom>
          <a:ln w="15875">
            <a:solidFill>
              <a:schemeClr val="accent5"/>
            </a:solidFill>
            <a:headEnd type="none" w="med" len="med"/>
            <a:tailEnd type="arrow" w="lg" len="sm"/>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01D75394-88C2-95A3-54FE-20CBF1E7F81F}"/>
              </a:ext>
            </a:extLst>
          </p:cNvPr>
          <p:cNvCxnSpPr>
            <a:stCxn id="25" idx="3"/>
            <a:endCxn id="14" idx="1"/>
          </p:cNvCxnSpPr>
          <p:nvPr/>
        </p:nvCxnSpPr>
        <p:spPr>
          <a:xfrm>
            <a:off x="5144211" y="3288615"/>
            <a:ext cx="489329" cy="286957"/>
          </a:xfrm>
          <a:prstGeom prst="straightConnector1">
            <a:avLst/>
          </a:prstGeom>
          <a:ln w="15875">
            <a:solidFill>
              <a:schemeClr val="accent5"/>
            </a:solidFill>
            <a:headEnd type="none" w="med" len="med"/>
            <a:tailEnd type="arrow" w="lg" len="sm"/>
          </a:ln>
        </p:spPr>
        <p:style>
          <a:lnRef idx="1">
            <a:schemeClr val="accent1"/>
          </a:lnRef>
          <a:fillRef idx="0">
            <a:schemeClr val="accent1"/>
          </a:fillRef>
          <a:effectRef idx="0">
            <a:schemeClr val="accent1"/>
          </a:effectRef>
          <a:fontRef idx="minor">
            <a:schemeClr val="tx1"/>
          </a:fontRef>
        </p:style>
      </p:cxnSp>
      <p:cxnSp>
        <p:nvCxnSpPr>
          <p:cNvPr id="34" name="Straight Arrow Connector 84">
            <a:extLst>
              <a:ext uri="{FF2B5EF4-FFF2-40B4-BE49-F238E27FC236}">
                <a16:creationId xmlns:a16="http://schemas.microsoft.com/office/drawing/2014/main" id="{C226C83E-FEBE-1B5F-9DA8-A728E61F0699}"/>
              </a:ext>
            </a:extLst>
          </p:cNvPr>
          <p:cNvCxnSpPr>
            <a:stCxn id="8" idx="3"/>
            <a:endCxn id="15" idx="3"/>
          </p:cNvCxnSpPr>
          <p:nvPr/>
        </p:nvCxnSpPr>
        <p:spPr>
          <a:xfrm flipV="1">
            <a:off x="10545901" y="2432794"/>
            <a:ext cx="12700" cy="1941788"/>
          </a:xfrm>
          <a:prstGeom prst="curvedConnector3">
            <a:avLst>
              <a:gd name="adj1" fmla="val 5100000"/>
            </a:avLst>
          </a:prstGeom>
          <a:ln w="15875">
            <a:solidFill>
              <a:schemeClr val="accent2"/>
            </a:solidFill>
            <a:prstDash val="dash"/>
            <a:headEnd type="none" w="med" len="med"/>
            <a:tailEnd type="arrow" w="lg" len="sm"/>
          </a:ln>
        </p:spPr>
        <p:style>
          <a:lnRef idx="1">
            <a:schemeClr val="accent1"/>
          </a:lnRef>
          <a:fillRef idx="0">
            <a:schemeClr val="accent1"/>
          </a:fillRef>
          <a:effectRef idx="0">
            <a:schemeClr val="accent1"/>
          </a:effectRef>
          <a:fontRef idx="minor">
            <a:schemeClr val="tx1"/>
          </a:fontRef>
        </p:style>
      </p:cxnSp>
      <p:cxnSp>
        <p:nvCxnSpPr>
          <p:cNvPr id="35" name="Straight Arrow Connector 84">
            <a:extLst>
              <a:ext uri="{FF2B5EF4-FFF2-40B4-BE49-F238E27FC236}">
                <a16:creationId xmlns:a16="http://schemas.microsoft.com/office/drawing/2014/main" id="{01180BA7-C362-1066-B20E-D26B06DCDFFE}"/>
              </a:ext>
            </a:extLst>
          </p:cNvPr>
          <p:cNvCxnSpPr>
            <a:stCxn id="12" idx="3"/>
            <a:endCxn id="15" idx="3"/>
          </p:cNvCxnSpPr>
          <p:nvPr/>
        </p:nvCxnSpPr>
        <p:spPr>
          <a:xfrm flipV="1">
            <a:off x="10545901" y="2432794"/>
            <a:ext cx="12700" cy="1031092"/>
          </a:xfrm>
          <a:prstGeom prst="curvedConnector3">
            <a:avLst>
              <a:gd name="adj1" fmla="val 1800000"/>
            </a:avLst>
          </a:prstGeom>
          <a:ln w="15875">
            <a:solidFill>
              <a:schemeClr val="accent2"/>
            </a:solidFill>
            <a:prstDash val="dash"/>
            <a:headEnd type="none" w="med" len="med"/>
            <a:tailEnd type="arrow" w="lg" len="sm"/>
          </a:ln>
        </p:spPr>
        <p:style>
          <a:lnRef idx="1">
            <a:schemeClr val="accent1"/>
          </a:lnRef>
          <a:fillRef idx="0">
            <a:schemeClr val="accent1"/>
          </a:fillRef>
          <a:effectRef idx="0">
            <a:schemeClr val="accent1"/>
          </a:effectRef>
          <a:fontRef idx="minor">
            <a:schemeClr val="tx1"/>
          </a:fontRef>
        </p:style>
      </p:cxnSp>
      <p:cxnSp>
        <p:nvCxnSpPr>
          <p:cNvPr id="36" name="Straight Arrow Connector 84">
            <a:extLst>
              <a:ext uri="{FF2B5EF4-FFF2-40B4-BE49-F238E27FC236}">
                <a16:creationId xmlns:a16="http://schemas.microsoft.com/office/drawing/2014/main" id="{9B76B835-6F4D-C8E4-F97E-CC5FFB89FF79}"/>
              </a:ext>
            </a:extLst>
          </p:cNvPr>
          <p:cNvCxnSpPr>
            <a:stCxn id="20" idx="3"/>
            <a:endCxn id="15" idx="3"/>
          </p:cNvCxnSpPr>
          <p:nvPr/>
        </p:nvCxnSpPr>
        <p:spPr>
          <a:xfrm flipV="1">
            <a:off x="10545901" y="2432794"/>
            <a:ext cx="12700" cy="2861849"/>
          </a:xfrm>
          <a:prstGeom prst="curvedConnector3">
            <a:avLst>
              <a:gd name="adj1" fmla="val 7500000"/>
            </a:avLst>
          </a:prstGeom>
          <a:ln w="15875">
            <a:solidFill>
              <a:schemeClr val="accent2"/>
            </a:solidFill>
            <a:prstDash val="dash"/>
            <a:headEnd type="none" w="med" len="med"/>
            <a:tailEnd type="arrow" w="lg" len="sm"/>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801105EA-353A-D43E-9649-7D735A4B595E}"/>
              </a:ext>
            </a:extLst>
          </p:cNvPr>
          <p:cNvCxnSpPr>
            <a:stCxn id="23" idx="3"/>
            <a:endCxn id="11" idx="1"/>
          </p:cNvCxnSpPr>
          <p:nvPr/>
        </p:nvCxnSpPr>
        <p:spPr>
          <a:xfrm flipV="1">
            <a:off x="5144211" y="4596702"/>
            <a:ext cx="489329" cy="582773"/>
          </a:xfrm>
          <a:prstGeom prst="straightConnector1">
            <a:avLst/>
          </a:prstGeom>
          <a:ln w="15875">
            <a:solidFill>
              <a:schemeClr val="accent5"/>
            </a:solidFill>
            <a:headEnd type="none" w="med" len="med"/>
            <a:tailEnd type="arrow" w="lg" len="sm"/>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CCD0CDDC-E35F-E03E-D3C5-C60F3D8690EC}"/>
              </a:ext>
            </a:extLst>
          </p:cNvPr>
          <p:cNvCxnSpPr>
            <a:stCxn id="23" idx="3"/>
            <a:endCxn id="22" idx="1"/>
          </p:cNvCxnSpPr>
          <p:nvPr/>
        </p:nvCxnSpPr>
        <p:spPr>
          <a:xfrm>
            <a:off x="5144211" y="5179475"/>
            <a:ext cx="489329" cy="227312"/>
          </a:xfrm>
          <a:prstGeom prst="straightConnector1">
            <a:avLst/>
          </a:prstGeom>
          <a:ln w="15875">
            <a:solidFill>
              <a:schemeClr val="accent5"/>
            </a:solidFill>
            <a:headEnd type="none" w="med" len="med"/>
            <a:tailEnd type="arrow" w="lg" len="sm"/>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34B8C777-A120-084F-C078-19F712CEDCD1}"/>
              </a:ext>
            </a:extLst>
          </p:cNvPr>
          <p:cNvCxnSpPr>
            <a:stCxn id="23" idx="3"/>
            <a:endCxn id="21" idx="1"/>
          </p:cNvCxnSpPr>
          <p:nvPr/>
        </p:nvCxnSpPr>
        <p:spPr>
          <a:xfrm>
            <a:off x="5144211" y="5179475"/>
            <a:ext cx="489329" cy="3024"/>
          </a:xfrm>
          <a:prstGeom prst="straightConnector1">
            <a:avLst/>
          </a:prstGeom>
          <a:ln w="15875">
            <a:solidFill>
              <a:schemeClr val="accent5"/>
            </a:solidFill>
            <a:headEnd type="none" w="med" len="med"/>
            <a:tailEnd type="arrow" w="lg" len="sm"/>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35F38590-E69B-CBCC-1B16-86E463E5FDB3}"/>
              </a:ext>
            </a:extLst>
          </p:cNvPr>
          <p:cNvCxnSpPr>
            <a:stCxn id="26" idx="3"/>
            <a:endCxn id="9" idx="1"/>
          </p:cNvCxnSpPr>
          <p:nvPr/>
        </p:nvCxnSpPr>
        <p:spPr>
          <a:xfrm flipV="1">
            <a:off x="5144211" y="4154926"/>
            <a:ext cx="489329" cy="79572"/>
          </a:xfrm>
          <a:prstGeom prst="straightConnector1">
            <a:avLst/>
          </a:prstGeom>
          <a:ln w="15875">
            <a:solidFill>
              <a:schemeClr val="accent5"/>
            </a:solidFill>
            <a:headEnd type="none" w="med" len="med"/>
            <a:tailEnd type="arrow" w="lg" len="sm"/>
          </a:ln>
        </p:spPr>
        <p:style>
          <a:lnRef idx="1">
            <a:schemeClr val="accent1"/>
          </a:lnRef>
          <a:fillRef idx="0">
            <a:schemeClr val="accent1"/>
          </a:fillRef>
          <a:effectRef idx="0">
            <a:schemeClr val="accent1"/>
          </a:effectRef>
          <a:fontRef idx="minor">
            <a:schemeClr val="tx1"/>
          </a:fontRef>
        </p:style>
      </p:cxnSp>
      <p:sp>
        <p:nvSpPr>
          <p:cNvPr id="41" name="TextBox 26">
            <a:extLst>
              <a:ext uri="{FF2B5EF4-FFF2-40B4-BE49-F238E27FC236}">
                <a16:creationId xmlns:a16="http://schemas.microsoft.com/office/drawing/2014/main" id="{29F38F6E-8210-1CE7-447A-81797F24179E}"/>
              </a:ext>
            </a:extLst>
          </p:cNvPr>
          <p:cNvSpPr txBox="1"/>
          <p:nvPr/>
        </p:nvSpPr>
        <p:spPr>
          <a:xfrm>
            <a:off x="1185002" y="1709071"/>
            <a:ext cx="3780074" cy="276999"/>
          </a:xfrm>
          <a:prstGeom prst="rect">
            <a:avLst/>
          </a:prstGeom>
          <a:noFill/>
        </p:spPr>
        <p:txBody>
          <a:bodyPr wrap="non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b="1">
                <a:latin typeface="EC Square Sans Pro" panose="020B0506040000020004" pitchFamily="34" charset="0"/>
              </a:rPr>
              <a:t>Modes of urban climate governance</a:t>
            </a:r>
          </a:p>
        </p:txBody>
      </p:sp>
      <p:sp>
        <p:nvSpPr>
          <p:cNvPr id="42" name="TextBox 75">
            <a:extLst>
              <a:ext uri="{FF2B5EF4-FFF2-40B4-BE49-F238E27FC236}">
                <a16:creationId xmlns:a16="http://schemas.microsoft.com/office/drawing/2014/main" id="{400A7C85-B375-5BAD-4898-E2875C854269}"/>
              </a:ext>
            </a:extLst>
          </p:cNvPr>
          <p:cNvSpPr txBox="1"/>
          <p:nvPr/>
        </p:nvSpPr>
        <p:spPr>
          <a:xfrm>
            <a:off x="8813054" y="1709071"/>
            <a:ext cx="1732847" cy="276999"/>
          </a:xfrm>
          <a:prstGeom prst="rect">
            <a:avLst/>
          </a:prstGeom>
          <a:noFill/>
        </p:spPr>
        <p:txBody>
          <a:bodyPr wrap="non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b="1">
                <a:solidFill>
                  <a:schemeClr val="accent3"/>
                </a:solidFill>
                <a:latin typeface="EC Square Sans Pro" panose="020B0506040000020004" pitchFamily="34" charset="0"/>
              </a:rPr>
              <a:t>Types of actions</a:t>
            </a:r>
          </a:p>
        </p:txBody>
      </p:sp>
      <p:cxnSp>
        <p:nvCxnSpPr>
          <p:cNvPr id="43" name="Straight Arrow Connector 84">
            <a:extLst>
              <a:ext uri="{FF2B5EF4-FFF2-40B4-BE49-F238E27FC236}">
                <a16:creationId xmlns:a16="http://schemas.microsoft.com/office/drawing/2014/main" id="{5C87EE8C-D6B4-3DF1-ADE4-895C3AEC9F9B}"/>
              </a:ext>
            </a:extLst>
          </p:cNvPr>
          <p:cNvCxnSpPr>
            <a:stCxn id="12" idx="3"/>
            <a:endCxn id="20" idx="3"/>
          </p:cNvCxnSpPr>
          <p:nvPr/>
        </p:nvCxnSpPr>
        <p:spPr>
          <a:xfrm>
            <a:off x="10545901" y="3463886"/>
            <a:ext cx="12700" cy="1830757"/>
          </a:xfrm>
          <a:prstGeom prst="curvedConnector3">
            <a:avLst>
              <a:gd name="adj1" fmla="val 5175000"/>
            </a:avLst>
          </a:prstGeom>
          <a:ln w="15875">
            <a:solidFill>
              <a:schemeClr val="accent2"/>
            </a:solidFill>
            <a:prstDash val="dash"/>
            <a:headEnd type="none" w="med" len="med"/>
            <a:tailEnd type="arrow" w="lg" len="sm"/>
          </a:ln>
        </p:spPr>
        <p:style>
          <a:lnRef idx="1">
            <a:schemeClr val="accent1"/>
          </a:lnRef>
          <a:fillRef idx="0">
            <a:schemeClr val="accent1"/>
          </a:fillRef>
          <a:effectRef idx="0">
            <a:schemeClr val="accent1"/>
          </a:effectRef>
          <a:fontRef idx="minor">
            <a:schemeClr val="tx1"/>
          </a:fontRef>
        </p:style>
      </p:cxnSp>
      <p:cxnSp>
        <p:nvCxnSpPr>
          <p:cNvPr id="44" name="Straight Arrow Connector 84">
            <a:extLst>
              <a:ext uri="{FF2B5EF4-FFF2-40B4-BE49-F238E27FC236}">
                <a16:creationId xmlns:a16="http://schemas.microsoft.com/office/drawing/2014/main" id="{04023D5A-E003-AD22-032C-C33A94F0CD81}"/>
              </a:ext>
            </a:extLst>
          </p:cNvPr>
          <p:cNvCxnSpPr>
            <a:stCxn id="8" idx="3"/>
            <a:endCxn id="20" idx="3"/>
          </p:cNvCxnSpPr>
          <p:nvPr/>
        </p:nvCxnSpPr>
        <p:spPr>
          <a:xfrm>
            <a:off x="10545901" y="4374582"/>
            <a:ext cx="12700" cy="920061"/>
          </a:xfrm>
          <a:prstGeom prst="curvedConnector3">
            <a:avLst>
              <a:gd name="adj1" fmla="val 1800000"/>
            </a:avLst>
          </a:prstGeom>
          <a:ln w="15875">
            <a:solidFill>
              <a:schemeClr val="accent2"/>
            </a:solidFill>
            <a:prstDash val="dash"/>
            <a:headEnd type="none" w="med" len="med"/>
            <a:tailEnd type="arrow" w="lg" len="sm"/>
          </a:ln>
        </p:spPr>
        <p:style>
          <a:lnRef idx="1">
            <a:schemeClr val="accent1"/>
          </a:lnRef>
          <a:fillRef idx="0">
            <a:schemeClr val="accent1"/>
          </a:fillRef>
          <a:effectRef idx="0">
            <a:schemeClr val="accent1"/>
          </a:effectRef>
          <a:fontRef idx="minor">
            <a:schemeClr val="tx1"/>
          </a:fontRef>
        </p:style>
      </p:cxnSp>
      <p:cxnSp>
        <p:nvCxnSpPr>
          <p:cNvPr id="45" name="Straight Arrow Connector 84">
            <a:extLst>
              <a:ext uri="{FF2B5EF4-FFF2-40B4-BE49-F238E27FC236}">
                <a16:creationId xmlns:a16="http://schemas.microsoft.com/office/drawing/2014/main" id="{B751735D-C4F9-2C0B-EA13-E8EAD19EA07F}"/>
              </a:ext>
            </a:extLst>
          </p:cNvPr>
          <p:cNvCxnSpPr>
            <a:stCxn id="8" idx="3"/>
            <a:endCxn id="12" idx="3"/>
          </p:cNvCxnSpPr>
          <p:nvPr/>
        </p:nvCxnSpPr>
        <p:spPr>
          <a:xfrm flipV="1">
            <a:off x="10545901" y="3463886"/>
            <a:ext cx="12700" cy="910696"/>
          </a:xfrm>
          <a:prstGeom prst="curvedConnector3">
            <a:avLst>
              <a:gd name="adj1" fmla="val 1800000"/>
            </a:avLst>
          </a:prstGeom>
          <a:ln w="15875">
            <a:solidFill>
              <a:schemeClr val="accent2"/>
            </a:solidFill>
            <a:prstDash val="dash"/>
            <a:headEnd type="none" w="med" len="med"/>
            <a:tailEnd type="arrow" w="lg" len="sm"/>
          </a:ln>
        </p:spPr>
        <p:style>
          <a:lnRef idx="1">
            <a:schemeClr val="accent1"/>
          </a:lnRef>
          <a:fillRef idx="0">
            <a:schemeClr val="accent1"/>
          </a:fillRef>
          <a:effectRef idx="0">
            <a:schemeClr val="accent1"/>
          </a:effectRef>
          <a:fontRef idx="minor">
            <a:schemeClr val="tx1"/>
          </a:fontRef>
        </p:style>
      </p:cxnSp>
      <p:sp>
        <p:nvSpPr>
          <p:cNvPr id="46" name="TextBox 4">
            <a:extLst>
              <a:ext uri="{FF2B5EF4-FFF2-40B4-BE49-F238E27FC236}">
                <a16:creationId xmlns:a16="http://schemas.microsoft.com/office/drawing/2014/main" id="{C910023F-73BE-B42E-0655-E50EC7F4875B}"/>
              </a:ext>
            </a:extLst>
          </p:cNvPr>
          <p:cNvSpPr txBox="1"/>
          <p:nvPr/>
        </p:nvSpPr>
        <p:spPr>
          <a:xfrm>
            <a:off x="10814193" y="3808063"/>
            <a:ext cx="790281" cy="215444"/>
          </a:xfrm>
          <a:prstGeom prst="rect">
            <a:avLst/>
          </a:prstGeom>
          <a:solidFill>
            <a:schemeClr val="bg1"/>
          </a:solidFill>
        </p:spPr>
        <p:txBody>
          <a:bodyPr wrap="non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z="1400" b="1">
                <a:solidFill>
                  <a:schemeClr val="accent2"/>
                </a:solidFill>
                <a:latin typeface="EC Square Sans Cond Pro" panose="020B0506040000020004" pitchFamily="34" charset="0"/>
              </a:rPr>
              <a:t>INFLUENCE</a:t>
            </a:r>
            <a:endParaRPr lang="en-GB" sz="1400" b="1">
              <a:solidFill>
                <a:schemeClr val="accent2"/>
              </a:solidFill>
              <a:latin typeface="EC Square Sans Cond Pro" panose="020B0506040000020004" pitchFamily="34" charset="0"/>
            </a:endParaRPr>
          </a:p>
        </p:txBody>
      </p:sp>
      <p:cxnSp>
        <p:nvCxnSpPr>
          <p:cNvPr id="47" name="Straight Arrow Connector 46">
            <a:extLst>
              <a:ext uri="{FF2B5EF4-FFF2-40B4-BE49-F238E27FC236}">
                <a16:creationId xmlns:a16="http://schemas.microsoft.com/office/drawing/2014/main" id="{EA86AB0C-EFE7-CA49-A817-997A0A62E8D4}"/>
              </a:ext>
            </a:extLst>
          </p:cNvPr>
          <p:cNvCxnSpPr>
            <a:stCxn id="25" idx="3"/>
            <a:endCxn id="16" idx="1"/>
          </p:cNvCxnSpPr>
          <p:nvPr/>
        </p:nvCxnSpPr>
        <p:spPr>
          <a:xfrm flipV="1">
            <a:off x="5144211" y="2105636"/>
            <a:ext cx="489329" cy="1182979"/>
          </a:xfrm>
          <a:prstGeom prst="straightConnector1">
            <a:avLst/>
          </a:prstGeom>
          <a:ln w="15875">
            <a:solidFill>
              <a:schemeClr val="accent5"/>
            </a:solidFill>
            <a:headEnd type="none" w="med" len="med"/>
            <a:tailEnd type="arrow" w="lg" len="sm"/>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2584FE4C-99DB-6ADD-3D90-58D0C9E2768D}"/>
              </a:ext>
            </a:extLst>
          </p:cNvPr>
          <p:cNvCxnSpPr>
            <a:stCxn id="25" idx="3"/>
            <a:endCxn id="17" idx="1"/>
          </p:cNvCxnSpPr>
          <p:nvPr/>
        </p:nvCxnSpPr>
        <p:spPr>
          <a:xfrm flipV="1">
            <a:off x="5144211" y="2324090"/>
            <a:ext cx="489329" cy="964525"/>
          </a:xfrm>
          <a:prstGeom prst="straightConnector1">
            <a:avLst/>
          </a:prstGeom>
          <a:ln w="15875">
            <a:solidFill>
              <a:schemeClr val="accent5"/>
            </a:solidFill>
            <a:headEnd type="none" w="med" len="med"/>
            <a:tailEnd type="arrow" w="lg" len="sm"/>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327BF68B-E64A-B5D9-0CF4-D5A47F833378}"/>
              </a:ext>
            </a:extLst>
          </p:cNvPr>
          <p:cNvCxnSpPr>
            <a:stCxn id="26" idx="3"/>
            <a:endCxn id="13" idx="1"/>
          </p:cNvCxnSpPr>
          <p:nvPr/>
        </p:nvCxnSpPr>
        <p:spPr>
          <a:xfrm flipV="1">
            <a:off x="5144211" y="3354725"/>
            <a:ext cx="489329" cy="879773"/>
          </a:xfrm>
          <a:prstGeom prst="straightConnector1">
            <a:avLst/>
          </a:prstGeom>
          <a:ln w="15875">
            <a:solidFill>
              <a:schemeClr val="accent5"/>
            </a:solidFill>
            <a:headEnd type="none" w="med" len="med"/>
            <a:tailEnd type="arrow" w="lg" len="sm"/>
          </a:ln>
        </p:spPr>
        <p:style>
          <a:lnRef idx="1">
            <a:schemeClr val="accent1"/>
          </a:lnRef>
          <a:fillRef idx="0">
            <a:schemeClr val="accent1"/>
          </a:fillRef>
          <a:effectRef idx="0">
            <a:schemeClr val="accent1"/>
          </a:effectRef>
          <a:fontRef idx="minor">
            <a:schemeClr val="tx1"/>
          </a:fontRef>
        </p:style>
      </p:cxnSp>
      <p:sp>
        <p:nvSpPr>
          <p:cNvPr id="50" name="TextBox 8">
            <a:extLst>
              <a:ext uri="{FF2B5EF4-FFF2-40B4-BE49-F238E27FC236}">
                <a16:creationId xmlns:a16="http://schemas.microsoft.com/office/drawing/2014/main" id="{BED1B4C7-47D2-0050-C607-7507948CD17F}"/>
              </a:ext>
            </a:extLst>
          </p:cNvPr>
          <p:cNvSpPr txBox="1"/>
          <p:nvPr/>
        </p:nvSpPr>
        <p:spPr>
          <a:xfrm>
            <a:off x="1105110" y="5584409"/>
            <a:ext cx="10499364"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a:latin typeface="EC Square Sans Pro" panose="020B0506040000020004" pitchFamily="34" charset="0"/>
              </a:rPr>
              <a:t>Note: the links among modes of urban climate governance and types of actions are </a:t>
            </a:r>
            <a:r>
              <a:rPr lang="en-GB" sz="1200" b="1" u="sng">
                <a:latin typeface="EC Square Sans Pro" panose="020B0506040000020004" pitchFamily="34" charset="0"/>
              </a:rPr>
              <a:t>non-exhaustive</a:t>
            </a:r>
            <a:r>
              <a:rPr lang="en-GB" sz="1200">
                <a:latin typeface="EC Square Sans Pro" panose="020B0506040000020004" pitchFamily="34" charset="0"/>
              </a:rPr>
              <a:t>. Multiple types of actions can be triggered through each mode of urban climate governance.</a:t>
            </a:r>
          </a:p>
        </p:txBody>
      </p:sp>
    </p:spTree>
    <p:extLst>
      <p:ext uri="{BB962C8B-B14F-4D97-AF65-F5344CB8AC3E}">
        <p14:creationId xmlns:p14="http://schemas.microsoft.com/office/powerpoint/2010/main" val="325104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BDB79F-987C-8B3A-A403-2F187BCE1D61}"/>
              </a:ext>
            </a:extLst>
          </p:cNvPr>
          <p:cNvSpPr>
            <a:spLocks noGrp="1"/>
          </p:cNvSpPr>
          <p:nvPr>
            <p:ph idx="1"/>
          </p:nvPr>
        </p:nvSpPr>
        <p:spPr>
          <a:xfrm>
            <a:off x="581992" y="1747988"/>
            <a:ext cx="10905699" cy="3881904"/>
          </a:xfrm>
        </p:spPr>
        <p:txBody>
          <a:bodyPr/>
          <a:lstStyle/>
          <a:p>
            <a:pPr marL="0" indent="0">
              <a:buNone/>
            </a:pPr>
            <a:r>
              <a:rPr lang="pt-BR" b="1" dirty="0"/>
              <a:t>How</a:t>
            </a:r>
            <a:r>
              <a:rPr lang="pt-BR" dirty="0"/>
              <a:t> we will mitigate climate risks and vulnerabilities and reduce potential impacts! </a:t>
            </a:r>
            <a:endParaRPr lang="it-IT" dirty="0"/>
          </a:p>
        </p:txBody>
      </p:sp>
      <p:sp>
        <p:nvSpPr>
          <p:cNvPr id="3" name="Title 2">
            <a:extLst>
              <a:ext uri="{FF2B5EF4-FFF2-40B4-BE49-F238E27FC236}">
                <a16:creationId xmlns:a16="http://schemas.microsoft.com/office/drawing/2014/main" id="{16DC3E5D-0378-E783-C375-A39AEE820138}"/>
              </a:ext>
            </a:extLst>
          </p:cNvPr>
          <p:cNvSpPr>
            <a:spLocks noGrp="1"/>
          </p:cNvSpPr>
          <p:nvPr>
            <p:ph type="title"/>
          </p:nvPr>
        </p:nvSpPr>
        <p:spPr/>
        <p:txBody>
          <a:bodyPr/>
          <a:lstStyle/>
          <a:p>
            <a:r>
              <a:rPr lang="pt-BR" dirty="0"/>
              <a:t>The basis of adaptation actions</a:t>
            </a:r>
            <a:endParaRPr lang="it-IT" dirty="0"/>
          </a:p>
        </p:txBody>
      </p:sp>
      <p:sp>
        <p:nvSpPr>
          <p:cNvPr id="7" name="Rectangle 6">
            <a:extLst>
              <a:ext uri="{FF2B5EF4-FFF2-40B4-BE49-F238E27FC236}">
                <a16:creationId xmlns:a16="http://schemas.microsoft.com/office/drawing/2014/main" id="{237C9A23-AA1B-C609-D8B9-B5A27AC5D62F}"/>
              </a:ext>
            </a:extLst>
          </p:cNvPr>
          <p:cNvSpPr/>
          <p:nvPr/>
        </p:nvSpPr>
        <p:spPr>
          <a:xfrm>
            <a:off x="581992" y="3230433"/>
            <a:ext cx="2155202" cy="823777"/>
          </a:xfrm>
          <a:prstGeom prst="rect">
            <a:avLst/>
          </a:prstGeom>
          <a:solidFill>
            <a:schemeClr val="tx1">
              <a:lumMod val="50000"/>
              <a:lumOff val="5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sz="1600" b="1" dirty="0">
                <a:solidFill>
                  <a:schemeClr val="bg1"/>
                </a:solidFill>
                <a:latin typeface="EC Square Sans Pro" panose="020B0506040000020004" pitchFamily="34" charset="0"/>
              </a:rPr>
              <a:t>SECAP</a:t>
            </a:r>
          </a:p>
          <a:p>
            <a:pPr algn="ctr"/>
            <a:r>
              <a:rPr lang="es-ES" sz="1600" b="1" dirty="0">
                <a:solidFill>
                  <a:schemeClr val="bg1"/>
                </a:solidFill>
                <a:latin typeface="EC Square Sans Pro" panose="020B0506040000020004" pitchFamily="34" charset="0"/>
              </a:rPr>
              <a:t>INITIATION</a:t>
            </a:r>
            <a:endParaRPr lang="en-GB" sz="1600" b="1" dirty="0">
              <a:solidFill>
                <a:schemeClr val="bg1"/>
              </a:solidFill>
              <a:latin typeface="EC Square Sans Pro" panose="020B0506040000020004" pitchFamily="34" charset="0"/>
            </a:endParaRPr>
          </a:p>
        </p:txBody>
      </p:sp>
      <p:sp>
        <p:nvSpPr>
          <p:cNvPr id="8" name="Rectangle 7">
            <a:extLst>
              <a:ext uri="{FF2B5EF4-FFF2-40B4-BE49-F238E27FC236}">
                <a16:creationId xmlns:a16="http://schemas.microsoft.com/office/drawing/2014/main" id="{4E29E232-6271-BD52-DA9A-38E58CE975FC}"/>
              </a:ext>
            </a:extLst>
          </p:cNvPr>
          <p:cNvSpPr/>
          <p:nvPr/>
        </p:nvSpPr>
        <p:spPr>
          <a:xfrm>
            <a:off x="3328019" y="3230433"/>
            <a:ext cx="2155204" cy="823777"/>
          </a:xfrm>
          <a:prstGeom prst="rect">
            <a:avLst/>
          </a:prstGeom>
          <a:solidFill>
            <a:schemeClr val="tx1">
              <a:lumMod val="50000"/>
              <a:lumOff val="5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sz="1600" b="1" dirty="0">
                <a:solidFill>
                  <a:schemeClr val="bg1"/>
                </a:solidFill>
                <a:latin typeface="EC Square Sans Pro" panose="020B0506040000020004" pitchFamily="34" charset="0"/>
              </a:rPr>
              <a:t>STATUS QUO ASSESSMENT AND GOALS</a:t>
            </a:r>
            <a:endParaRPr lang="en-GB" sz="1600" b="1" dirty="0">
              <a:solidFill>
                <a:schemeClr val="bg1"/>
              </a:solidFill>
              <a:latin typeface="EC Square Sans Pro" panose="020B0506040000020004" pitchFamily="34" charset="0"/>
            </a:endParaRPr>
          </a:p>
        </p:txBody>
      </p:sp>
      <p:sp>
        <p:nvSpPr>
          <p:cNvPr id="9" name="Rectangle 8">
            <a:extLst>
              <a:ext uri="{FF2B5EF4-FFF2-40B4-BE49-F238E27FC236}">
                <a16:creationId xmlns:a16="http://schemas.microsoft.com/office/drawing/2014/main" id="{C753F929-D8F1-B964-7B96-9331F098BC2A}"/>
              </a:ext>
            </a:extLst>
          </p:cNvPr>
          <p:cNvSpPr/>
          <p:nvPr/>
        </p:nvSpPr>
        <p:spPr>
          <a:xfrm>
            <a:off x="6074047" y="3230433"/>
            <a:ext cx="2155204" cy="823777"/>
          </a:xfrm>
          <a:prstGeom prst="rect">
            <a:avLst/>
          </a:prstGeom>
          <a:solidFill>
            <a:srgbClr val="00995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sz="1600" b="1">
                <a:solidFill>
                  <a:schemeClr val="bg1"/>
                </a:solidFill>
                <a:latin typeface="EC Square Sans Pro" panose="020B0506040000020004" pitchFamily="34" charset="0"/>
              </a:rPr>
              <a:t>ACTION PLANNING AND STRATEGIES</a:t>
            </a:r>
            <a:endParaRPr lang="en-GB" sz="1600" b="1">
              <a:solidFill>
                <a:schemeClr val="bg1"/>
              </a:solidFill>
              <a:latin typeface="EC Square Sans Pro" panose="020B0506040000020004" pitchFamily="34" charset="0"/>
            </a:endParaRPr>
          </a:p>
        </p:txBody>
      </p:sp>
      <p:sp>
        <p:nvSpPr>
          <p:cNvPr id="10" name="Rectangle 9">
            <a:extLst>
              <a:ext uri="{FF2B5EF4-FFF2-40B4-BE49-F238E27FC236}">
                <a16:creationId xmlns:a16="http://schemas.microsoft.com/office/drawing/2014/main" id="{2A49C67F-D58E-F747-C8F4-51705845928D}"/>
              </a:ext>
            </a:extLst>
          </p:cNvPr>
          <p:cNvSpPr/>
          <p:nvPr/>
        </p:nvSpPr>
        <p:spPr>
          <a:xfrm>
            <a:off x="8820074" y="3230433"/>
            <a:ext cx="2155204" cy="823777"/>
          </a:xfrm>
          <a:prstGeom prst="rect">
            <a:avLst/>
          </a:prstGeom>
          <a:solidFill>
            <a:schemeClr val="tx1">
              <a:lumMod val="50000"/>
              <a:lumOff val="5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sz="1600" b="1" dirty="0">
                <a:solidFill>
                  <a:schemeClr val="bg1"/>
                </a:solidFill>
                <a:latin typeface="EC Square Sans Pro" panose="020B0506040000020004" pitchFamily="34" charset="0"/>
              </a:rPr>
              <a:t>IMPLEMENTATION &amp; MONITORING</a:t>
            </a:r>
            <a:endParaRPr lang="en-GB" sz="1600" b="1" dirty="0">
              <a:solidFill>
                <a:schemeClr val="bg1"/>
              </a:solidFill>
              <a:latin typeface="EC Square Sans Pro" panose="020B0506040000020004" pitchFamily="34" charset="0"/>
            </a:endParaRPr>
          </a:p>
        </p:txBody>
      </p:sp>
      <p:cxnSp>
        <p:nvCxnSpPr>
          <p:cNvPr id="11" name="Straight Arrow Connector 10">
            <a:extLst>
              <a:ext uri="{FF2B5EF4-FFF2-40B4-BE49-F238E27FC236}">
                <a16:creationId xmlns:a16="http://schemas.microsoft.com/office/drawing/2014/main" id="{AA8AB8EB-8C6B-719F-E159-9C3E033F2046}"/>
              </a:ext>
            </a:extLst>
          </p:cNvPr>
          <p:cNvCxnSpPr>
            <a:cxnSpLocks/>
          </p:cNvCxnSpPr>
          <p:nvPr/>
        </p:nvCxnSpPr>
        <p:spPr>
          <a:xfrm>
            <a:off x="2737194" y="3654173"/>
            <a:ext cx="590825" cy="0"/>
          </a:xfrm>
          <a:prstGeom prst="straightConnector1">
            <a:avLst/>
          </a:prstGeom>
          <a:ln w="38100">
            <a:solidFill>
              <a:schemeClr val="tx1">
                <a:lumMod val="50000"/>
                <a:lumOff val="50000"/>
              </a:schemeClr>
            </a:solidFill>
            <a:tailEnd type="arrow" w="lg" len="sm"/>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2505FA9-6660-3142-88CC-AB0406E32AFA}"/>
              </a:ext>
            </a:extLst>
          </p:cNvPr>
          <p:cNvCxnSpPr>
            <a:cxnSpLocks/>
          </p:cNvCxnSpPr>
          <p:nvPr/>
        </p:nvCxnSpPr>
        <p:spPr>
          <a:xfrm>
            <a:off x="5488302" y="3643285"/>
            <a:ext cx="590824" cy="0"/>
          </a:xfrm>
          <a:prstGeom prst="straightConnector1">
            <a:avLst/>
          </a:prstGeom>
          <a:ln w="38100">
            <a:solidFill>
              <a:schemeClr val="tx1">
                <a:lumMod val="50000"/>
                <a:lumOff val="50000"/>
              </a:schemeClr>
            </a:solidFill>
            <a:tailEnd type="arrow" w="lg" len="sm"/>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D83A09DC-D044-4C00-6E00-8FC876EDFA22}"/>
              </a:ext>
            </a:extLst>
          </p:cNvPr>
          <p:cNvCxnSpPr>
            <a:cxnSpLocks/>
          </p:cNvCxnSpPr>
          <p:nvPr/>
        </p:nvCxnSpPr>
        <p:spPr>
          <a:xfrm>
            <a:off x="8234330" y="3643285"/>
            <a:ext cx="590823" cy="0"/>
          </a:xfrm>
          <a:prstGeom prst="straightConnector1">
            <a:avLst/>
          </a:prstGeom>
          <a:ln w="38100">
            <a:solidFill>
              <a:schemeClr val="tx1">
                <a:lumMod val="50000"/>
                <a:lumOff val="50000"/>
              </a:schemeClr>
            </a:solidFill>
            <a:tailEnd type="arrow" w="lg" len="sm"/>
          </a:ln>
        </p:spPr>
        <p:style>
          <a:lnRef idx="1">
            <a:schemeClr val="accent1"/>
          </a:lnRef>
          <a:fillRef idx="0">
            <a:schemeClr val="accent1"/>
          </a:fillRef>
          <a:effectRef idx="0">
            <a:schemeClr val="accent1"/>
          </a:effectRef>
          <a:fontRef idx="minor">
            <a:schemeClr val="tx1"/>
          </a:fontRef>
        </p:style>
      </p:cxnSp>
      <p:sp>
        <p:nvSpPr>
          <p:cNvPr id="14" name="Right Brace 13">
            <a:extLst>
              <a:ext uri="{FF2B5EF4-FFF2-40B4-BE49-F238E27FC236}">
                <a16:creationId xmlns:a16="http://schemas.microsoft.com/office/drawing/2014/main" id="{574F2E5A-6833-0E39-F47B-3EEE6B4465CD}"/>
              </a:ext>
            </a:extLst>
          </p:cNvPr>
          <p:cNvSpPr/>
          <p:nvPr/>
        </p:nvSpPr>
        <p:spPr>
          <a:xfrm rot="16200000">
            <a:off x="7073544" y="3132488"/>
            <a:ext cx="166369" cy="2155203"/>
          </a:xfrm>
          <a:prstGeom prst="rightBrace">
            <a:avLst/>
          </a:prstGeom>
          <a:ln w="19050">
            <a:solidFill>
              <a:srgbClr val="00995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grpSp>
        <p:nvGrpSpPr>
          <p:cNvPr id="15" name="Group 14">
            <a:extLst>
              <a:ext uri="{FF2B5EF4-FFF2-40B4-BE49-F238E27FC236}">
                <a16:creationId xmlns:a16="http://schemas.microsoft.com/office/drawing/2014/main" id="{BF5B880C-672B-5934-B526-320ABA09AFA9}"/>
              </a:ext>
            </a:extLst>
          </p:cNvPr>
          <p:cNvGrpSpPr/>
          <p:nvPr/>
        </p:nvGrpSpPr>
        <p:grpSpPr>
          <a:xfrm>
            <a:off x="5003095" y="4580869"/>
            <a:ext cx="977005" cy="405442"/>
            <a:chOff x="5703694" y="3847381"/>
            <a:chExt cx="977005" cy="405442"/>
          </a:xfrm>
          <a:solidFill>
            <a:schemeClr val="accent2">
              <a:lumMod val="60000"/>
              <a:lumOff val="40000"/>
              <a:alpha val="64000"/>
            </a:schemeClr>
          </a:solidFill>
        </p:grpSpPr>
        <p:sp>
          <p:nvSpPr>
            <p:cNvPr id="31" name="Rectangle 30">
              <a:extLst>
                <a:ext uri="{FF2B5EF4-FFF2-40B4-BE49-F238E27FC236}">
                  <a16:creationId xmlns:a16="http://schemas.microsoft.com/office/drawing/2014/main" id="{8616B93B-7258-F797-9723-D07BF22F42BA}"/>
                </a:ext>
              </a:extLst>
            </p:cNvPr>
            <p:cNvSpPr/>
            <p:nvPr/>
          </p:nvSpPr>
          <p:spPr>
            <a:xfrm>
              <a:off x="5703694" y="3847381"/>
              <a:ext cx="897865" cy="40544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sz="1200">
                  <a:latin typeface="EC Square Sans Pro" panose="020B0506040000020004" pitchFamily="34" charset="0"/>
                </a:rPr>
                <a:t>UNDERSTAND</a:t>
              </a:r>
              <a:endParaRPr lang="en-GB" sz="1200">
                <a:latin typeface="EC Square Sans Pro" panose="020B0506040000020004" pitchFamily="34" charset="0"/>
              </a:endParaRPr>
            </a:p>
          </p:txBody>
        </p:sp>
        <p:sp>
          <p:nvSpPr>
            <p:cNvPr id="32" name="Isosceles Triangle 31">
              <a:extLst>
                <a:ext uri="{FF2B5EF4-FFF2-40B4-BE49-F238E27FC236}">
                  <a16:creationId xmlns:a16="http://schemas.microsoft.com/office/drawing/2014/main" id="{B67BF52C-FD59-2F4B-74DE-FC67212460A6}"/>
                </a:ext>
              </a:extLst>
            </p:cNvPr>
            <p:cNvSpPr/>
            <p:nvPr/>
          </p:nvSpPr>
          <p:spPr>
            <a:xfrm rot="5400000">
              <a:off x="6438408" y="4010532"/>
              <a:ext cx="405442" cy="7914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grpSp>
        <p:nvGrpSpPr>
          <p:cNvPr id="16" name="Group 15">
            <a:extLst>
              <a:ext uri="{FF2B5EF4-FFF2-40B4-BE49-F238E27FC236}">
                <a16:creationId xmlns:a16="http://schemas.microsoft.com/office/drawing/2014/main" id="{84F5259C-7F88-82EC-A3B9-A5306B8B56DF}"/>
              </a:ext>
            </a:extLst>
          </p:cNvPr>
          <p:cNvGrpSpPr/>
          <p:nvPr/>
        </p:nvGrpSpPr>
        <p:grpSpPr>
          <a:xfrm>
            <a:off x="6065589" y="4583843"/>
            <a:ext cx="928547" cy="408003"/>
            <a:chOff x="6601560" y="3844820"/>
            <a:chExt cx="928547" cy="408003"/>
          </a:xfrm>
          <a:solidFill>
            <a:srgbClr val="00B860">
              <a:alpha val="63922"/>
            </a:srgbClr>
          </a:solidFill>
        </p:grpSpPr>
        <p:sp>
          <p:nvSpPr>
            <p:cNvPr id="29" name="Rectangle 28">
              <a:extLst>
                <a:ext uri="{FF2B5EF4-FFF2-40B4-BE49-F238E27FC236}">
                  <a16:creationId xmlns:a16="http://schemas.microsoft.com/office/drawing/2014/main" id="{3AA75D8E-08D3-97DA-3680-4CB093C807E8}"/>
                </a:ext>
              </a:extLst>
            </p:cNvPr>
            <p:cNvSpPr/>
            <p:nvPr/>
          </p:nvSpPr>
          <p:spPr>
            <a:xfrm>
              <a:off x="6601560" y="3847381"/>
              <a:ext cx="849408" cy="4054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sz="1200" dirty="0">
                  <a:latin typeface="EC Square Sans Pro" panose="020B0506040000020004" pitchFamily="34" charset="0"/>
                </a:rPr>
                <a:t>PLANNING ACTIONS</a:t>
              </a:r>
              <a:endParaRPr lang="en-GB" sz="1200" dirty="0">
                <a:latin typeface="EC Square Sans Pro" panose="020B0506040000020004" pitchFamily="34" charset="0"/>
              </a:endParaRPr>
            </a:p>
          </p:txBody>
        </p:sp>
        <p:sp>
          <p:nvSpPr>
            <p:cNvPr id="30" name="Isosceles Triangle 29">
              <a:extLst>
                <a:ext uri="{FF2B5EF4-FFF2-40B4-BE49-F238E27FC236}">
                  <a16:creationId xmlns:a16="http://schemas.microsoft.com/office/drawing/2014/main" id="{AF53E0AE-676F-F932-FE3C-D4DEEA3837B5}"/>
                </a:ext>
              </a:extLst>
            </p:cNvPr>
            <p:cNvSpPr/>
            <p:nvPr/>
          </p:nvSpPr>
          <p:spPr>
            <a:xfrm rot="5400000">
              <a:off x="7287816" y="4007971"/>
              <a:ext cx="405442" cy="7914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grpSp>
        <p:nvGrpSpPr>
          <p:cNvPr id="17" name="Group 16">
            <a:extLst>
              <a:ext uri="{FF2B5EF4-FFF2-40B4-BE49-F238E27FC236}">
                <a16:creationId xmlns:a16="http://schemas.microsoft.com/office/drawing/2014/main" id="{9B106E14-A5E5-15C5-225F-578D086533F4}"/>
              </a:ext>
            </a:extLst>
          </p:cNvPr>
          <p:cNvGrpSpPr/>
          <p:nvPr/>
        </p:nvGrpSpPr>
        <p:grpSpPr>
          <a:xfrm>
            <a:off x="7002580" y="4586404"/>
            <a:ext cx="1213133" cy="405442"/>
            <a:chOff x="7538551" y="3847381"/>
            <a:chExt cx="1213133" cy="405442"/>
          </a:xfrm>
          <a:solidFill>
            <a:srgbClr val="00B860">
              <a:alpha val="64000"/>
            </a:srgbClr>
          </a:solidFill>
        </p:grpSpPr>
        <p:sp>
          <p:nvSpPr>
            <p:cNvPr id="27" name="Rectangle 26">
              <a:extLst>
                <a:ext uri="{FF2B5EF4-FFF2-40B4-BE49-F238E27FC236}">
                  <a16:creationId xmlns:a16="http://schemas.microsoft.com/office/drawing/2014/main" id="{57A3D489-7254-35C2-257A-9925261712FC}"/>
                </a:ext>
              </a:extLst>
            </p:cNvPr>
            <p:cNvSpPr/>
            <p:nvPr/>
          </p:nvSpPr>
          <p:spPr>
            <a:xfrm>
              <a:off x="7538551" y="3847381"/>
              <a:ext cx="1133993" cy="4054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sz="1200">
                  <a:latin typeface="EC Square Sans Pro" panose="020B0506040000020004" pitchFamily="34" charset="0"/>
                </a:rPr>
                <a:t>PREPARING FOR</a:t>
              </a:r>
            </a:p>
            <a:p>
              <a:pPr algn="ctr"/>
              <a:r>
                <a:rPr lang="es-ES" sz="1200">
                  <a:latin typeface="EC Square Sans Pro" panose="020B0506040000020004" pitchFamily="34" charset="0"/>
                </a:rPr>
                <a:t>IMPLEMENTATION</a:t>
              </a:r>
              <a:endParaRPr lang="en-GB" sz="1200">
                <a:latin typeface="EC Square Sans Pro" panose="020B0506040000020004" pitchFamily="34" charset="0"/>
              </a:endParaRPr>
            </a:p>
          </p:txBody>
        </p:sp>
        <p:sp>
          <p:nvSpPr>
            <p:cNvPr id="28" name="Isosceles Triangle 27">
              <a:extLst>
                <a:ext uri="{FF2B5EF4-FFF2-40B4-BE49-F238E27FC236}">
                  <a16:creationId xmlns:a16="http://schemas.microsoft.com/office/drawing/2014/main" id="{3DAE45AF-658A-AA01-A2C3-2627EF9FCBDA}"/>
                </a:ext>
              </a:extLst>
            </p:cNvPr>
            <p:cNvSpPr/>
            <p:nvPr/>
          </p:nvSpPr>
          <p:spPr>
            <a:xfrm rot="5400000">
              <a:off x="8509393" y="4010532"/>
              <a:ext cx="405442" cy="7914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grpSp>
        <p:nvGrpSpPr>
          <p:cNvPr id="18" name="Group 17">
            <a:extLst>
              <a:ext uri="{FF2B5EF4-FFF2-40B4-BE49-F238E27FC236}">
                <a16:creationId xmlns:a16="http://schemas.microsoft.com/office/drawing/2014/main" id="{E1898B80-4840-4E05-7E8B-2A2F23AF6E66}"/>
              </a:ext>
            </a:extLst>
          </p:cNvPr>
          <p:cNvGrpSpPr/>
          <p:nvPr/>
        </p:nvGrpSpPr>
        <p:grpSpPr>
          <a:xfrm>
            <a:off x="8299933" y="4584057"/>
            <a:ext cx="744342" cy="405442"/>
            <a:chOff x="8756764" y="3847381"/>
            <a:chExt cx="744342" cy="405442"/>
          </a:xfrm>
          <a:solidFill>
            <a:schemeClr val="accent3">
              <a:lumMod val="75000"/>
              <a:alpha val="64000"/>
            </a:schemeClr>
          </a:solidFill>
        </p:grpSpPr>
        <p:sp>
          <p:nvSpPr>
            <p:cNvPr id="25" name="Rectangle 24">
              <a:extLst>
                <a:ext uri="{FF2B5EF4-FFF2-40B4-BE49-F238E27FC236}">
                  <a16:creationId xmlns:a16="http://schemas.microsoft.com/office/drawing/2014/main" id="{5E061CFE-44BC-56BD-2EF1-20B47FD6AF7C}"/>
                </a:ext>
              </a:extLst>
            </p:cNvPr>
            <p:cNvSpPr/>
            <p:nvPr/>
          </p:nvSpPr>
          <p:spPr>
            <a:xfrm>
              <a:off x="8756764" y="3854657"/>
              <a:ext cx="665202" cy="39089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sz="1200" dirty="0">
                  <a:latin typeface="EC Square Sans Pro" panose="020B0506040000020004" pitchFamily="34" charset="0"/>
                </a:rPr>
                <a:t>EXECUTE</a:t>
              </a:r>
              <a:endParaRPr lang="en-GB" sz="1200" dirty="0">
                <a:latin typeface="EC Square Sans Pro" panose="020B0506040000020004" pitchFamily="34" charset="0"/>
              </a:endParaRPr>
            </a:p>
          </p:txBody>
        </p:sp>
        <p:sp>
          <p:nvSpPr>
            <p:cNvPr id="26" name="Isosceles Triangle 25">
              <a:extLst>
                <a:ext uri="{FF2B5EF4-FFF2-40B4-BE49-F238E27FC236}">
                  <a16:creationId xmlns:a16="http://schemas.microsoft.com/office/drawing/2014/main" id="{BE199849-2EDB-1838-8F0A-9B3A48D48EB4}"/>
                </a:ext>
              </a:extLst>
            </p:cNvPr>
            <p:cNvSpPr/>
            <p:nvPr/>
          </p:nvSpPr>
          <p:spPr>
            <a:xfrm rot="5400000">
              <a:off x="9258815" y="4010532"/>
              <a:ext cx="405442" cy="7914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grpSp>
        <p:nvGrpSpPr>
          <p:cNvPr id="19" name="Group 18">
            <a:extLst>
              <a:ext uri="{FF2B5EF4-FFF2-40B4-BE49-F238E27FC236}">
                <a16:creationId xmlns:a16="http://schemas.microsoft.com/office/drawing/2014/main" id="{878C8E3A-A2A2-9A0E-F865-DF71E868DCDC}"/>
              </a:ext>
            </a:extLst>
          </p:cNvPr>
          <p:cNvGrpSpPr/>
          <p:nvPr/>
        </p:nvGrpSpPr>
        <p:grpSpPr>
          <a:xfrm>
            <a:off x="5647593" y="3560621"/>
            <a:ext cx="195467" cy="1030710"/>
            <a:chOff x="6175105" y="3922798"/>
            <a:chExt cx="175165" cy="760149"/>
          </a:xfrm>
        </p:grpSpPr>
        <p:sp>
          <p:nvSpPr>
            <p:cNvPr id="23" name="Oval 22">
              <a:extLst>
                <a:ext uri="{FF2B5EF4-FFF2-40B4-BE49-F238E27FC236}">
                  <a16:creationId xmlns:a16="http://schemas.microsoft.com/office/drawing/2014/main" id="{6059D5FF-46AC-8B5E-B997-472BAA7B8D4A}"/>
                </a:ext>
              </a:extLst>
            </p:cNvPr>
            <p:cNvSpPr/>
            <p:nvPr/>
          </p:nvSpPr>
          <p:spPr>
            <a:xfrm>
              <a:off x="6175105" y="3922798"/>
              <a:ext cx="175165" cy="175165"/>
            </a:xfrm>
            <a:prstGeom prst="ellipse">
              <a:avLst/>
            </a:prstGeom>
            <a:solidFill>
              <a:schemeClr val="bg1"/>
            </a:solidFill>
            <a:ln>
              <a:solidFill>
                <a:srgbClr val="0099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cxnSp>
          <p:nvCxnSpPr>
            <p:cNvPr id="24" name="Straight Connector 23">
              <a:extLst>
                <a:ext uri="{FF2B5EF4-FFF2-40B4-BE49-F238E27FC236}">
                  <a16:creationId xmlns:a16="http://schemas.microsoft.com/office/drawing/2014/main" id="{596E0D73-4731-1E50-B3CC-A4E704DC5A0A}"/>
                </a:ext>
              </a:extLst>
            </p:cNvPr>
            <p:cNvCxnSpPr>
              <a:cxnSpLocks/>
            </p:cNvCxnSpPr>
            <p:nvPr/>
          </p:nvCxnSpPr>
          <p:spPr>
            <a:xfrm flipV="1">
              <a:off x="6262688" y="4010383"/>
              <a:ext cx="0" cy="672564"/>
            </a:xfrm>
            <a:prstGeom prst="line">
              <a:avLst/>
            </a:prstGeom>
            <a:ln w="22225">
              <a:solidFill>
                <a:srgbClr val="009951"/>
              </a:solidFill>
              <a:tailEnd type="oval"/>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8D7394BE-8B4F-DA96-8601-E51C984AFF78}"/>
              </a:ext>
            </a:extLst>
          </p:cNvPr>
          <p:cNvGrpSpPr/>
          <p:nvPr/>
        </p:nvGrpSpPr>
        <p:grpSpPr>
          <a:xfrm>
            <a:off x="8393880" y="3566229"/>
            <a:ext cx="174249" cy="1137850"/>
            <a:chOff x="6175105" y="3922798"/>
            <a:chExt cx="175165" cy="765004"/>
          </a:xfrm>
        </p:grpSpPr>
        <p:sp>
          <p:nvSpPr>
            <p:cNvPr id="21" name="Oval 20">
              <a:extLst>
                <a:ext uri="{FF2B5EF4-FFF2-40B4-BE49-F238E27FC236}">
                  <a16:creationId xmlns:a16="http://schemas.microsoft.com/office/drawing/2014/main" id="{755DF503-87C8-31DD-2865-97B49F35C9DF}"/>
                </a:ext>
              </a:extLst>
            </p:cNvPr>
            <p:cNvSpPr/>
            <p:nvPr/>
          </p:nvSpPr>
          <p:spPr>
            <a:xfrm>
              <a:off x="6175105" y="3922798"/>
              <a:ext cx="175165" cy="175165"/>
            </a:xfrm>
            <a:prstGeom prst="ellipse">
              <a:avLst/>
            </a:prstGeom>
            <a:solidFill>
              <a:schemeClr val="bg1"/>
            </a:solidFill>
            <a:ln>
              <a:solidFill>
                <a:srgbClr val="0099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cxnSp>
          <p:nvCxnSpPr>
            <p:cNvPr id="22" name="Straight Connector 21">
              <a:extLst>
                <a:ext uri="{FF2B5EF4-FFF2-40B4-BE49-F238E27FC236}">
                  <a16:creationId xmlns:a16="http://schemas.microsoft.com/office/drawing/2014/main" id="{34AAD484-9C4A-FCCE-D287-21DA369795B8}"/>
                </a:ext>
              </a:extLst>
            </p:cNvPr>
            <p:cNvCxnSpPr>
              <a:cxnSpLocks/>
            </p:cNvCxnSpPr>
            <p:nvPr/>
          </p:nvCxnSpPr>
          <p:spPr>
            <a:xfrm flipV="1">
              <a:off x="6262688" y="4010383"/>
              <a:ext cx="0" cy="677419"/>
            </a:xfrm>
            <a:prstGeom prst="line">
              <a:avLst/>
            </a:prstGeom>
            <a:ln w="22225">
              <a:solidFill>
                <a:srgbClr val="009951"/>
              </a:solidFill>
              <a:tailEnd type="oval"/>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9B54E616-AAB5-3148-D2AC-044FECD3CC42}"/>
              </a:ext>
            </a:extLst>
          </p:cNvPr>
          <p:cNvGrpSpPr/>
          <p:nvPr/>
        </p:nvGrpSpPr>
        <p:grpSpPr>
          <a:xfrm>
            <a:off x="3338658" y="4137792"/>
            <a:ext cx="744342" cy="405442"/>
            <a:chOff x="8756764" y="3847381"/>
            <a:chExt cx="744342" cy="405442"/>
          </a:xfrm>
          <a:solidFill>
            <a:schemeClr val="bg1">
              <a:lumMod val="50000"/>
              <a:alpha val="64000"/>
            </a:schemeClr>
          </a:solidFill>
        </p:grpSpPr>
        <p:sp>
          <p:nvSpPr>
            <p:cNvPr id="5" name="Rectangle 4">
              <a:extLst>
                <a:ext uri="{FF2B5EF4-FFF2-40B4-BE49-F238E27FC236}">
                  <a16:creationId xmlns:a16="http://schemas.microsoft.com/office/drawing/2014/main" id="{85D0D728-62BB-D530-B15D-00A3C5123F63}"/>
                </a:ext>
              </a:extLst>
            </p:cNvPr>
            <p:cNvSpPr/>
            <p:nvPr/>
          </p:nvSpPr>
          <p:spPr>
            <a:xfrm>
              <a:off x="8756764" y="3854657"/>
              <a:ext cx="665202" cy="3908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sz="1200" dirty="0">
                  <a:solidFill>
                    <a:schemeClr val="tx1"/>
                  </a:solidFill>
                  <a:latin typeface="EC Square Sans Pro" panose="020B0506040000020004" pitchFamily="34" charset="0"/>
                </a:rPr>
                <a:t>RVA</a:t>
              </a:r>
              <a:endParaRPr lang="en-GB" sz="1200" dirty="0">
                <a:solidFill>
                  <a:schemeClr val="tx1"/>
                </a:solidFill>
                <a:latin typeface="EC Square Sans Pro" panose="020B0506040000020004" pitchFamily="34" charset="0"/>
              </a:endParaRPr>
            </a:p>
          </p:txBody>
        </p:sp>
        <p:sp>
          <p:nvSpPr>
            <p:cNvPr id="6" name="Isosceles Triangle 5">
              <a:extLst>
                <a:ext uri="{FF2B5EF4-FFF2-40B4-BE49-F238E27FC236}">
                  <a16:creationId xmlns:a16="http://schemas.microsoft.com/office/drawing/2014/main" id="{88502AA4-CFB4-DD11-2093-E57AF50167BB}"/>
                </a:ext>
              </a:extLst>
            </p:cNvPr>
            <p:cNvSpPr/>
            <p:nvPr/>
          </p:nvSpPr>
          <p:spPr>
            <a:xfrm rot="5400000">
              <a:off x="9258815" y="4010532"/>
              <a:ext cx="405442" cy="7914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chemeClr val="tx1"/>
                </a:solidFill>
              </a:endParaRPr>
            </a:p>
          </p:txBody>
        </p:sp>
      </p:grpSp>
      <p:grpSp>
        <p:nvGrpSpPr>
          <p:cNvPr id="33" name="Group 32">
            <a:extLst>
              <a:ext uri="{FF2B5EF4-FFF2-40B4-BE49-F238E27FC236}">
                <a16:creationId xmlns:a16="http://schemas.microsoft.com/office/drawing/2014/main" id="{AD59D3C6-D948-EFB5-0936-102CEB8A60AB}"/>
              </a:ext>
            </a:extLst>
          </p:cNvPr>
          <p:cNvGrpSpPr/>
          <p:nvPr/>
        </p:nvGrpSpPr>
        <p:grpSpPr>
          <a:xfrm>
            <a:off x="4110230" y="4149645"/>
            <a:ext cx="892865" cy="405442"/>
            <a:chOff x="8756764" y="3847381"/>
            <a:chExt cx="744342" cy="405442"/>
          </a:xfrm>
          <a:solidFill>
            <a:schemeClr val="bg1">
              <a:lumMod val="50000"/>
              <a:alpha val="64000"/>
            </a:schemeClr>
          </a:solidFill>
        </p:grpSpPr>
        <p:sp>
          <p:nvSpPr>
            <p:cNvPr id="34" name="Rectangle 33">
              <a:extLst>
                <a:ext uri="{FF2B5EF4-FFF2-40B4-BE49-F238E27FC236}">
                  <a16:creationId xmlns:a16="http://schemas.microsoft.com/office/drawing/2014/main" id="{B97AA1FC-5C8B-498C-515A-EDF856C6207C}"/>
                </a:ext>
              </a:extLst>
            </p:cNvPr>
            <p:cNvSpPr/>
            <p:nvPr/>
          </p:nvSpPr>
          <p:spPr>
            <a:xfrm>
              <a:off x="8756764" y="3854657"/>
              <a:ext cx="665202" cy="3908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sz="1200" dirty="0" err="1">
                  <a:solidFill>
                    <a:schemeClr val="tx1"/>
                  </a:solidFill>
                  <a:latin typeface="EC Square Sans Pro" panose="020B0506040000020004" pitchFamily="34" charset="0"/>
                </a:rPr>
                <a:t>Adaptation</a:t>
              </a:r>
              <a:r>
                <a:rPr lang="es-ES" sz="1200" dirty="0">
                  <a:solidFill>
                    <a:schemeClr val="tx1"/>
                  </a:solidFill>
                  <a:latin typeface="EC Square Sans Pro" panose="020B0506040000020004" pitchFamily="34" charset="0"/>
                </a:rPr>
                <a:t> </a:t>
              </a:r>
              <a:r>
                <a:rPr lang="es-ES" sz="1200" dirty="0" err="1">
                  <a:solidFill>
                    <a:schemeClr val="tx1"/>
                  </a:solidFill>
                  <a:latin typeface="EC Square Sans Pro" panose="020B0506040000020004" pitchFamily="34" charset="0"/>
                </a:rPr>
                <a:t>goal</a:t>
              </a:r>
              <a:endParaRPr lang="en-GB" sz="1200" dirty="0">
                <a:solidFill>
                  <a:schemeClr val="tx1"/>
                </a:solidFill>
                <a:latin typeface="EC Square Sans Pro" panose="020B0506040000020004" pitchFamily="34" charset="0"/>
              </a:endParaRPr>
            </a:p>
          </p:txBody>
        </p:sp>
        <p:sp>
          <p:nvSpPr>
            <p:cNvPr id="35" name="Isosceles Triangle 34">
              <a:extLst>
                <a:ext uri="{FF2B5EF4-FFF2-40B4-BE49-F238E27FC236}">
                  <a16:creationId xmlns:a16="http://schemas.microsoft.com/office/drawing/2014/main" id="{108CEBCF-3B2A-4FBC-48CC-7ABCCF302A1C}"/>
                </a:ext>
              </a:extLst>
            </p:cNvPr>
            <p:cNvSpPr/>
            <p:nvPr/>
          </p:nvSpPr>
          <p:spPr>
            <a:xfrm rot="5400000">
              <a:off x="9258815" y="4010532"/>
              <a:ext cx="405442" cy="7914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chemeClr val="tx1"/>
                </a:solidFill>
              </a:endParaRPr>
            </a:p>
          </p:txBody>
        </p:sp>
      </p:grpSp>
    </p:spTree>
    <p:extLst>
      <p:ext uri="{BB962C8B-B14F-4D97-AF65-F5344CB8AC3E}">
        <p14:creationId xmlns:p14="http://schemas.microsoft.com/office/powerpoint/2010/main" val="1857334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itle 1"/>
          <p:cNvSpPr txBox="1">
            <a:spLocks/>
          </p:cNvSpPr>
          <p:nvPr/>
        </p:nvSpPr>
        <p:spPr>
          <a:xfrm>
            <a:off x="970722" y="482860"/>
            <a:ext cx="10515600" cy="782357"/>
          </a:xfrm>
          <a:prstGeom prst="rect">
            <a:avLst/>
          </a:prstGeom>
        </p:spPr>
        <p:txBody>
          <a:bodyPr vert="horz" lIns="91440" tIns="45720" rIns="91440" bIns="0" rtlCol="0" anchor="b" anchorCtr="0">
            <a:noAutofit/>
          </a:bodyPr>
          <a:lstStyle>
            <a:lvl1pPr algn="l" defTabSz="914400" rtl="0" eaLnBrk="1" latinLnBrk="0" hangingPunct="1">
              <a:lnSpc>
                <a:spcPct val="90000"/>
              </a:lnSpc>
              <a:spcBef>
                <a:spcPct val="0"/>
              </a:spcBef>
              <a:buNone/>
              <a:defRPr sz="4000" kern="1200">
                <a:solidFill>
                  <a:schemeClr val="tx2"/>
                </a:solidFill>
                <a:latin typeface="+mj-lt"/>
                <a:ea typeface="+mj-ea"/>
                <a:cs typeface="+mj-cs"/>
              </a:defRPr>
            </a:lvl1pPr>
          </a:lstStyle>
          <a:p>
            <a:r>
              <a:rPr lang="en-GB" dirty="0"/>
              <a:t>3 Defining adaptation actions</a:t>
            </a:r>
          </a:p>
        </p:txBody>
      </p:sp>
      <p:sp>
        <p:nvSpPr>
          <p:cNvPr id="61" name="TextBox 60"/>
          <p:cNvSpPr txBox="1"/>
          <p:nvPr/>
        </p:nvSpPr>
        <p:spPr>
          <a:xfrm>
            <a:off x="1048192" y="1351608"/>
            <a:ext cx="5194627" cy="369332"/>
          </a:xfrm>
          <a:prstGeom prst="rect">
            <a:avLst/>
          </a:prstGeom>
          <a:noFill/>
        </p:spPr>
        <p:txBody>
          <a:bodyPr wrap="none" rtlCol="0">
            <a:spAutoFit/>
          </a:bodyPr>
          <a:lstStyle/>
          <a:p>
            <a:r>
              <a:rPr lang="en-GB" b="1" dirty="0">
                <a:solidFill>
                  <a:schemeClr val="tx1">
                    <a:lumMod val="75000"/>
                  </a:schemeClr>
                </a:solidFill>
              </a:rPr>
              <a:t>Understanding the RVA and first prioritisation</a:t>
            </a:r>
          </a:p>
        </p:txBody>
      </p:sp>
      <p:pic>
        <p:nvPicPr>
          <p:cNvPr id="62" name="Google Shape;127;p3"/>
          <p:cNvPicPr preferRelativeResize="0"/>
          <p:nvPr/>
        </p:nvPicPr>
        <p:blipFill rotWithShape="1">
          <a:blip r:embed="rId3">
            <a:alphaModFix/>
            <a:extLst>
              <a:ext uri="{BEBA8EAE-BF5A-486C-A8C5-ECC9F3942E4B}">
                <a14:imgProps xmlns:a14="http://schemas.microsoft.com/office/drawing/2010/main">
                  <a14:imgLayer r:embed="rId4">
                    <a14:imgEffect>
                      <a14:saturation sat="0"/>
                    </a14:imgEffect>
                  </a14:imgLayer>
                </a14:imgProps>
              </a:ext>
            </a:extLst>
          </a:blip>
          <a:srcRect/>
          <a:stretch/>
        </p:blipFill>
        <p:spPr>
          <a:xfrm>
            <a:off x="443048" y="1888690"/>
            <a:ext cx="7890758" cy="4067060"/>
          </a:xfrm>
          <a:prstGeom prst="rect">
            <a:avLst/>
          </a:prstGeom>
          <a:noFill/>
          <a:ln>
            <a:noFill/>
          </a:ln>
        </p:spPr>
      </p:pic>
      <p:sp>
        <p:nvSpPr>
          <p:cNvPr id="63" name="TextBox 62"/>
          <p:cNvSpPr txBox="1"/>
          <p:nvPr/>
        </p:nvSpPr>
        <p:spPr>
          <a:xfrm>
            <a:off x="8440927" y="2050416"/>
            <a:ext cx="3425007" cy="4462760"/>
          </a:xfrm>
          <a:prstGeom prst="rect">
            <a:avLst/>
          </a:prstGeom>
          <a:noFill/>
        </p:spPr>
        <p:txBody>
          <a:bodyPr wrap="square" rtlCol="0">
            <a:spAutoFit/>
          </a:bodyPr>
          <a:lstStyle/>
          <a:p>
            <a:pPr>
              <a:buClr>
                <a:schemeClr val="tx2"/>
              </a:buClr>
            </a:pPr>
            <a:r>
              <a:rPr lang="en-GB" dirty="0"/>
              <a:t>Objective: </a:t>
            </a:r>
            <a:r>
              <a:rPr lang="en-GB" b="1" u="sng" dirty="0">
                <a:solidFill>
                  <a:schemeClr val="accent6"/>
                </a:solidFill>
              </a:rPr>
              <a:t>AVOID IMPACTS</a:t>
            </a:r>
          </a:p>
          <a:p>
            <a:pPr>
              <a:buClr>
                <a:schemeClr val="tx2"/>
              </a:buClr>
            </a:pPr>
            <a:endParaRPr lang="en-GB" b="1" u="sng" dirty="0">
              <a:solidFill>
                <a:schemeClr val="accent6"/>
              </a:solidFill>
            </a:endParaRPr>
          </a:p>
          <a:p>
            <a:pPr marL="285750" indent="-285750">
              <a:buClr>
                <a:schemeClr val="tx2"/>
              </a:buClr>
              <a:buFont typeface="Arial" panose="020B0604020202020204" pitchFamily="34" charset="0"/>
              <a:buChar char="•"/>
            </a:pPr>
            <a:r>
              <a:rPr lang="en-GB" dirty="0"/>
              <a:t>For this, the </a:t>
            </a:r>
            <a:r>
              <a:rPr lang="en-GB" b="1" dirty="0"/>
              <a:t>risks need to be reduced</a:t>
            </a:r>
          </a:p>
          <a:p>
            <a:pPr marL="285750" indent="-285750">
              <a:buClr>
                <a:schemeClr val="tx2"/>
              </a:buClr>
              <a:buFont typeface="Arial" panose="020B0604020202020204" pitchFamily="34" charset="0"/>
              <a:buChar char="•"/>
            </a:pPr>
            <a:r>
              <a:rPr lang="en-GB" dirty="0"/>
              <a:t>There are four items where to act:</a:t>
            </a:r>
          </a:p>
          <a:p>
            <a:pPr marL="800100" lvl="1" indent="-342900">
              <a:buClr>
                <a:schemeClr val="tx2"/>
              </a:buClr>
              <a:buFont typeface="+mj-lt"/>
              <a:buAutoNum type="arabicPeriod"/>
            </a:pPr>
            <a:r>
              <a:rPr lang="en-GB" sz="1400" b="1" dirty="0"/>
              <a:t>Hazards</a:t>
            </a:r>
            <a:r>
              <a:rPr lang="en-GB" sz="1400" dirty="0"/>
              <a:t>: “mainly” impacted by mitigation actions</a:t>
            </a:r>
          </a:p>
          <a:p>
            <a:pPr marL="800100" lvl="1" indent="-342900">
              <a:buClr>
                <a:schemeClr val="tx2"/>
              </a:buClr>
              <a:buFont typeface="+mj-lt"/>
              <a:buAutoNum type="arabicPeriod"/>
            </a:pPr>
            <a:r>
              <a:rPr lang="en-GB" sz="1400" b="1" dirty="0"/>
              <a:t>Vulnerability</a:t>
            </a:r>
            <a:r>
              <a:rPr lang="en-GB" sz="1400" dirty="0"/>
              <a:t>: to be reduced in relation to sectors and population groups</a:t>
            </a:r>
          </a:p>
          <a:p>
            <a:pPr marL="800100" lvl="1" indent="-342900">
              <a:buClr>
                <a:schemeClr val="tx2"/>
              </a:buClr>
              <a:buFont typeface="+mj-lt"/>
              <a:buAutoNum type="arabicPeriod"/>
            </a:pPr>
            <a:r>
              <a:rPr lang="en-GB" sz="1400" b="1" dirty="0"/>
              <a:t>Exposure</a:t>
            </a:r>
            <a:r>
              <a:rPr lang="en-GB" sz="1400" dirty="0"/>
              <a:t>: to be reduced in relation to sectors and population groups</a:t>
            </a:r>
          </a:p>
          <a:p>
            <a:pPr marL="800100" lvl="1" indent="-342900">
              <a:buClr>
                <a:schemeClr val="tx2"/>
              </a:buClr>
              <a:buFont typeface="+mj-lt"/>
              <a:buAutoNum type="arabicPeriod"/>
            </a:pPr>
            <a:r>
              <a:rPr lang="es-ES" sz="1400" b="1" dirty="0" err="1"/>
              <a:t>Adaptive</a:t>
            </a:r>
            <a:r>
              <a:rPr lang="es-ES" sz="1400" b="1" dirty="0"/>
              <a:t> </a:t>
            </a:r>
            <a:r>
              <a:rPr lang="es-ES" sz="1400" b="1" dirty="0" err="1"/>
              <a:t>capacity</a:t>
            </a:r>
            <a:r>
              <a:rPr lang="es-ES" sz="1400" dirty="0"/>
              <a:t>: to be </a:t>
            </a:r>
            <a:r>
              <a:rPr lang="es-ES" sz="1400" dirty="0" err="1"/>
              <a:t>increased</a:t>
            </a:r>
            <a:endParaRPr lang="en-GB" sz="1400" b="1" dirty="0"/>
          </a:p>
          <a:p>
            <a:pPr marL="285750" indent="-285750">
              <a:buClr>
                <a:schemeClr val="tx2"/>
              </a:buClr>
              <a:buFont typeface="Arial" panose="020B0604020202020204" pitchFamily="34" charset="0"/>
              <a:buChar char="•"/>
            </a:pPr>
            <a:endParaRPr lang="en-GB" b="1" dirty="0"/>
          </a:p>
          <a:p>
            <a:pPr marL="742950" lvl="1" indent="-285750">
              <a:buClr>
                <a:schemeClr val="tx2"/>
              </a:buClr>
              <a:buFont typeface="Arial" panose="020B0604020202020204" pitchFamily="34" charset="0"/>
              <a:buChar char="•"/>
            </a:pPr>
            <a:endParaRPr lang="en-GB" b="1" dirty="0"/>
          </a:p>
        </p:txBody>
      </p:sp>
      <p:sp>
        <p:nvSpPr>
          <p:cNvPr id="4" name="Cross 3"/>
          <p:cNvSpPr/>
          <p:nvPr/>
        </p:nvSpPr>
        <p:spPr>
          <a:xfrm rot="2700000">
            <a:off x="3803897" y="1705460"/>
            <a:ext cx="914400" cy="914400"/>
          </a:xfrm>
          <a:prstGeom prst="plus">
            <a:avLst>
              <a:gd name="adj" fmla="val 4244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a:off x="4667693" y="2807936"/>
            <a:ext cx="1392865" cy="356310"/>
          </a:xfrm>
          <a:prstGeom prst="round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le 6"/>
          <p:cNvSpPr/>
          <p:nvPr/>
        </p:nvSpPr>
        <p:spPr>
          <a:xfrm>
            <a:off x="6425081" y="2471302"/>
            <a:ext cx="1544202" cy="410527"/>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t>SECTORS</a:t>
            </a:r>
            <a:endParaRPr lang="en-GB" sz="1400" b="1" dirty="0"/>
          </a:p>
        </p:txBody>
      </p:sp>
      <p:sp>
        <p:nvSpPr>
          <p:cNvPr id="65" name="Rounded Rectangle 64"/>
          <p:cNvSpPr/>
          <p:nvPr/>
        </p:nvSpPr>
        <p:spPr>
          <a:xfrm>
            <a:off x="6425081" y="3109538"/>
            <a:ext cx="1544202" cy="410527"/>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t>POPULATION GROUPS</a:t>
            </a:r>
            <a:endParaRPr lang="en-GB" sz="1400" b="1" dirty="0"/>
          </a:p>
        </p:txBody>
      </p:sp>
      <p:sp>
        <p:nvSpPr>
          <p:cNvPr id="68" name="Rounded Rectangle 67"/>
          <p:cNvSpPr/>
          <p:nvPr/>
        </p:nvSpPr>
        <p:spPr>
          <a:xfrm>
            <a:off x="2922709" y="3744065"/>
            <a:ext cx="1000706" cy="356310"/>
          </a:xfrm>
          <a:prstGeom prst="roundRect">
            <a:avLst/>
          </a:prstGeom>
          <a:noFill/>
          <a:ln w="5715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ight Arrow 68"/>
          <p:cNvSpPr/>
          <p:nvPr/>
        </p:nvSpPr>
        <p:spPr>
          <a:xfrm rot="5400000">
            <a:off x="4731876" y="2913545"/>
            <a:ext cx="215948" cy="135651"/>
          </a:xfrm>
          <a:prstGeom prst="rightArrow">
            <a:avLst>
              <a:gd name="adj1" fmla="val 50000"/>
              <a:gd name="adj2" fmla="val 4385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ounded Rectangle 69"/>
          <p:cNvSpPr/>
          <p:nvPr/>
        </p:nvSpPr>
        <p:spPr>
          <a:xfrm>
            <a:off x="4667693" y="4674836"/>
            <a:ext cx="1392865" cy="356310"/>
          </a:xfrm>
          <a:prstGeom prst="round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ight Arrow 70"/>
          <p:cNvSpPr/>
          <p:nvPr/>
        </p:nvSpPr>
        <p:spPr>
          <a:xfrm rot="5400000">
            <a:off x="4731876" y="4780444"/>
            <a:ext cx="215948" cy="135651"/>
          </a:xfrm>
          <a:prstGeom prst="rightArrow">
            <a:avLst>
              <a:gd name="adj1" fmla="val 50000"/>
              <a:gd name="adj2" fmla="val 4385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ounded Rectangle 71"/>
          <p:cNvSpPr/>
          <p:nvPr/>
        </p:nvSpPr>
        <p:spPr>
          <a:xfrm>
            <a:off x="4075591" y="3750232"/>
            <a:ext cx="1392865" cy="356310"/>
          </a:xfrm>
          <a:prstGeom prst="round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ight Arrow 72"/>
          <p:cNvSpPr/>
          <p:nvPr/>
        </p:nvSpPr>
        <p:spPr>
          <a:xfrm rot="5400000">
            <a:off x="4139774" y="3855840"/>
            <a:ext cx="215948" cy="135651"/>
          </a:xfrm>
          <a:prstGeom prst="rightArrow">
            <a:avLst>
              <a:gd name="adj1" fmla="val 50000"/>
              <a:gd name="adj2" fmla="val 4385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ight Arrow 73"/>
          <p:cNvSpPr/>
          <p:nvPr/>
        </p:nvSpPr>
        <p:spPr>
          <a:xfrm rot="5400000">
            <a:off x="4311930" y="3854395"/>
            <a:ext cx="215948" cy="135651"/>
          </a:xfrm>
          <a:prstGeom prst="rightArrow">
            <a:avLst>
              <a:gd name="adj1" fmla="val 50000"/>
              <a:gd name="adj2" fmla="val 4385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6" name="Straight Arrow Connector 75"/>
          <p:cNvCxnSpPr>
            <a:stCxn id="70" idx="0"/>
          </p:cNvCxnSpPr>
          <p:nvPr/>
        </p:nvCxnSpPr>
        <p:spPr>
          <a:xfrm flipH="1" flipV="1">
            <a:off x="4839850" y="4100375"/>
            <a:ext cx="524276" cy="574461"/>
          </a:xfrm>
          <a:prstGeom prst="straightConnector1">
            <a:avLst/>
          </a:prstGeom>
          <a:ln w="25400">
            <a:solidFill>
              <a:schemeClr val="accent1"/>
            </a:solidFill>
            <a:tailEnd type="arrow" w="lg" len="sm"/>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stCxn id="5" idx="2"/>
            <a:endCxn id="72" idx="0"/>
          </p:cNvCxnSpPr>
          <p:nvPr/>
        </p:nvCxnSpPr>
        <p:spPr>
          <a:xfrm flipH="1">
            <a:off x="4772024" y="3164246"/>
            <a:ext cx="592102" cy="585986"/>
          </a:xfrm>
          <a:prstGeom prst="straightConnector1">
            <a:avLst/>
          </a:prstGeom>
          <a:ln w="25400">
            <a:solidFill>
              <a:schemeClr val="accent1"/>
            </a:solidFill>
            <a:tailEnd type="arrow" w="lg" len="sm"/>
          </a:ln>
        </p:spPr>
        <p:style>
          <a:lnRef idx="1">
            <a:schemeClr val="accent1"/>
          </a:lnRef>
          <a:fillRef idx="0">
            <a:schemeClr val="accent1"/>
          </a:fillRef>
          <a:effectRef idx="0">
            <a:schemeClr val="accent1"/>
          </a:effectRef>
          <a:fontRef idx="minor">
            <a:schemeClr val="tx1"/>
          </a:fontRef>
        </p:style>
      </p:cxnSp>
      <p:sp>
        <p:nvSpPr>
          <p:cNvPr id="80" name="Right Arrow 79"/>
          <p:cNvSpPr/>
          <p:nvPr/>
        </p:nvSpPr>
        <p:spPr>
          <a:xfrm rot="5400000">
            <a:off x="2981361" y="3854396"/>
            <a:ext cx="215948" cy="135651"/>
          </a:xfrm>
          <a:prstGeom prst="rightArrow">
            <a:avLst>
              <a:gd name="adj1" fmla="val 50000"/>
              <a:gd name="adj2" fmla="val 43857"/>
            </a:avLst>
          </a:prstGeom>
          <a:solidFill>
            <a:schemeClr val="tx2">
              <a:lumMod val="40000"/>
              <a:lumOff val="6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1" name="Straight Arrow Connector 80"/>
          <p:cNvCxnSpPr>
            <a:stCxn id="5" idx="3"/>
            <a:endCxn id="7" idx="1"/>
          </p:cNvCxnSpPr>
          <p:nvPr/>
        </p:nvCxnSpPr>
        <p:spPr>
          <a:xfrm flipV="1">
            <a:off x="6060558" y="2676566"/>
            <a:ext cx="364523" cy="309525"/>
          </a:xfrm>
          <a:prstGeom prst="straightConnector1">
            <a:avLst/>
          </a:prstGeom>
          <a:ln w="25400">
            <a:solidFill>
              <a:schemeClr val="accent1"/>
            </a:solidFill>
            <a:tailEnd type="arrow" w="lg" len="sm"/>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a:stCxn id="5" idx="3"/>
            <a:endCxn id="65" idx="1"/>
          </p:cNvCxnSpPr>
          <p:nvPr/>
        </p:nvCxnSpPr>
        <p:spPr>
          <a:xfrm>
            <a:off x="6060558" y="2986091"/>
            <a:ext cx="364523" cy="328711"/>
          </a:xfrm>
          <a:prstGeom prst="straightConnector1">
            <a:avLst/>
          </a:prstGeom>
          <a:ln w="25400">
            <a:solidFill>
              <a:schemeClr val="accent1"/>
            </a:solidFill>
            <a:tailEnd type="arrow" w="lg" len="sm"/>
          </a:ln>
        </p:spPr>
        <p:style>
          <a:lnRef idx="1">
            <a:schemeClr val="accent1"/>
          </a:lnRef>
          <a:fillRef idx="0">
            <a:schemeClr val="accent1"/>
          </a:fillRef>
          <a:effectRef idx="0">
            <a:schemeClr val="accent1"/>
          </a:effectRef>
          <a:fontRef idx="minor">
            <a:schemeClr val="tx1"/>
          </a:fontRef>
        </p:style>
      </p:cxnSp>
      <p:sp>
        <p:nvSpPr>
          <p:cNvPr id="87" name="Rounded Rectangle 86"/>
          <p:cNvSpPr/>
          <p:nvPr/>
        </p:nvSpPr>
        <p:spPr>
          <a:xfrm>
            <a:off x="6425081" y="4380268"/>
            <a:ext cx="1544202" cy="410527"/>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t>SECTORS</a:t>
            </a:r>
            <a:endParaRPr lang="en-GB" sz="1400" b="1" dirty="0"/>
          </a:p>
        </p:txBody>
      </p:sp>
      <p:sp>
        <p:nvSpPr>
          <p:cNvPr id="88" name="Rounded Rectangle 87"/>
          <p:cNvSpPr/>
          <p:nvPr/>
        </p:nvSpPr>
        <p:spPr>
          <a:xfrm>
            <a:off x="6425081" y="5018504"/>
            <a:ext cx="1544202" cy="410527"/>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t>POPULATION GROUPS</a:t>
            </a:r>
            <a:endParaRPr lang="en-GB" sz="1400" b="1" dirty="0"/>
          </a:p>
        </p:txBody>
      </p:sp>
      <p:cxnSp>
        <p:nvCxnSpPr>
          <p:cNvPr id="89" name="Straight Arrow Connector 88"/>
          <p:cNvCxnSpPr>
            <a:endCxn id="87" idx="1"/>
          </p:cNvCxnSpPr>
          <p:nvPr/>
        </p:nvCxnSpPr>
        <p:spPr>
          <a:xfrm flipV="1">
            <a:off x="6060558" y="4585532"/>
            <a:ext cx="364523" cy="309525"/>
          </a:xfrm>
          <a:prstGeom prst="straightConnector1">
            <a:avLst/>
          </a:prstGeom>
          <a:ln w="25400">
            <a:solidFill>
              <a:schemeClr val="accent1"/>
            </a:solidFill>
            <a:tailEnd type="arrow" w="lg" len="sm"/>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a:endCxn id="88" idx="1"/>
          </p:cNvCxnSpPr>
          <p:nvPr/>
        </p:nvCxnSpPr>
        <p:spPr>
          <a:xfrm>
            <a:off x="6060558" y="4895057"/>
            <a:ext cx="364523" cy="328711"/>
          </a:xfrm>
          <a:prstGeom prst="straightConnector1">
            <a:avLst/>
          </a:prstGeom>
          <a:ln w="25400">
            <a:solidFill>
              <a:schemeClr val="accent1"/>
            </a:solidFill>
            <a:tailEnd type="arrow" w="lg" len="sm"/>
          </a:ln>
        </p:spPr>
        <p:style>
          <a:lnRef idx="1">
            <a:schemeClr val="accent1"/>
          </a:lnRef>
          <a:fillRef idx="0">
            <a:schemeClr val="accent1"/>
          </a:fillRef>
          <a:effectRef idx="0">
            <a:schemeClr val="accent1"/>
          </a:effectRef>
          <a:fontRef idx="minor">
            <a:schemeClr val="tx1"/>
          </a:fontRef>
        </p:style>
      </p:cxnSp>
      <p:sp>
        <p:nvSpPr>
          <p:cNvPr id="91" name="Rounded Rectangle 90"/>
          <p:cNvSpPr/>
          <p:nvPr/>
        </p:nvSpPr>
        <p:spPr>
          <a:xfrm>
            <a:off x="631022" y="2911189"/>
            <a:ext cx="1237606" cy="1829106"/>
          </a:xfrm>
          <a:prstGeom prst="roundRect">
            <a:avLst>
              <a:gd name="adj" fmla="val 6323"/>
            </a:avLst>
          </a:prstGeom>
          <a:noFill/>
          <a:ln w="5715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Rounded Rectangle 31"/>
          <p:cNvSpPr/>
          <p:nvPr/>
        </p:nvSpPr>
        <p:spPr>
          <a:xfrm>
            <a:off x="6433023" y="1981410"/>
            <a:ext cx="1536260" cy="384717"/>
          </a:xfrm>
          <a:prstGeom prst="roundRect">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rPr>
              <a:t>ADAPTIVE CAPACITY</a:t>
            </a:r>
            <a:endParaRPr lang="en-GB" sz="1200" b="1" dirty="0">
              <a:solidFill>
                <a:schemeClr val="tx1"/>
              </a:solidFill>
            </a:endParaRPr>
          </a:p>
        </p:txBody>
      </p:sp>
      <p:sp>
        <p:nvSpPr>
          <p:cNvPr id="33" name="Right Arrow 32"/>
          <p:cNvSpPr/>
          <p:nvPr/>
        </p:nvSpPr>
        <p:spPr>
          <a:xfrm rot="16200000">
            <a:off x="6497206" y="2087020"/>
            <a:ext cx="215948" cy="135651"/>
          </a:xfrm>
          <a:prstGeom prst="rightArrow">
            <a:avLst>
              <a:gd name="adj1" fmla="val 50000"/>
              <a:gd name="adj2" fmla="val 4385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Google Shape;127;p3">
            <a:extLst>
              <a:ext uri="{FF2B5EF4-FFF2-40B4-BE49-F238E27FC236}">
                <a16:creationId xmlns:a16="http://schemas.microsoft.com/office/drawing/2014/main" id="{23A486E8-7C68-9E68-6668-1FD5CC9F5D05}"/>
              </a:ext>
            </a:extLst>
          </p:cNvPr>
          <p:cNvPicPr preferRelativeResize="0"/>
          <p:nvPr/>
        </p:nvPicPr>
        <p:blipFill rotWithShape="1">
          <a:blip r:embed="rId5">
            <a:alphaModFix/>
          </a:blip>
          <a:srcRect/>
          <a:stretch/>
        </p:blipFill>
        <p:spPr>
          <a:xfrm>
            <a:off x="455129" y="1885413"/>
            <a:ext cx="7866595" cy="4074537"/>
          </a:xfrm>
          <a:prstGeom prst="rect">
            <a:avLst/>
          </a:prstGeom>
          <a:noFill/>
          <a:ln>
            <a:noFill/>
          </a:ln>
        </p:spPr>
      </p:pic>
    </p:spTree>
    <p:extLst>
      <p:ext uri="{BB962C8B-B14F-4D97-AF65-F5344CB8AC3E}">
        <p14:creationId xmlns:p14="http://schemas.microsoft.com/office/powerpoint/2010/main" val="3064800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 presetClass="exit" presetSubtype="0" fill="hold" nodeType="withEffect">
                                  <p:stCondLst>
                                    <p:cond delay="0"/>
                                  </p:stCondLst>
                                  <p:childTnLst>
                                    <p:set>
                                      <p:cBhvr>
                                        <p:cTn id="13" dur="1" fill="hold">
                                          <p:stCondLst>
                                            <p:cond delay="0"/>
                                          </p:stCondLst>
                                        </p:cTn>
                                        <p:tgtEl>
                                          <p:spTgt spid="2"/>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63">
                                            <p:txEl>
                                              <p:pRg st="0" end="0"/>
                                            </p:txEl>
                                          </p:spTgt>
                                        </p:tgtEl>
                                        <p:attrNameLst>
                                          <p:attrName>style.visibility</p:attrName>
                                        </p:attrNameLst>
                                      </p:cBhvr>
                                      <p:to>
                                        <p:strVal val="visible"/>
                                      </p:to>
                                    </p:set>
                                    <p:animEffect transition="in" filter="fade">
                                      <p:cBhvr>
                                        <p:cTn id="16" dur="500"/>
                                        <p:tgtEl>
                                          <p:spTgt spid="6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3">
                                            <p:txEl>
                                              <p:pRg st="2" end="2"/>
                                            </p:txEl>
                                          </p:spTgt>
                                        </p:tgtEl>
                                        <p:attrNameLst>
                                          <p:attrName>style.visibility</p:attrName>
                                        </p:attrNameLst>
                                      </p:cBhvr>
                                      <p:to>
                                        <p:strVal val="visible"/>
                                      </p:to>
                                    </p:set>
                                    <p:animEffect transition="in" filter="fade">
                                      <p:cBhvr>
                                        <p:cTn id="21" dur="500"/>
                                        <p:tgtEl>
                                          <p:spTgt spid="63">
                                            <p:txEl>
                                              <p:pRg st="2" end="2"/>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fade">
                                      <p:cBhvr>
                                        <p:cTn id="24" dur="500"/>
                                        <p:tgtEl>
                                          <p:spTgt spid="7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500"/>
                                        <p:tgtEl>
                                          <p:spTgt spid="7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2"/>
                                        </p:tgtEl>
                                        <p:attrNameLst>
                                          <p:attrName>style.visibility</p:attrName>
                                        </p:attrNameLst>
                                      </p:cBhvr>
                                      <p:to>
                                        <p:strVal val="visible"/>
                                      </p:to>
                                    </p:set>
                                    <p:animEffect transition="in" filter="fade">
                                      <p:cBhvr>
                                        <p:cTn id="30" dur="500"/>
                                        <p:tgtEl>
                                          <p:spTgt spid="7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3">
                                            <p:txEl>
                                              <p:pRg st="3" end="3"/>
                                            </p:txEl>
                                          </p:spTgt>
                                        </p:tgtEl>
                                        <p:attrNameLst>
                                          <p:attrName>style.visibility</p:attrName>
                                        </p:attrNameLst>
                                      </p:cBhvr>
                                      <p:to>
                                        <p:strVal val="visible"/>
                                      </p:to>
                                    </p:set>
                                    <p:animEffect transition="in" filter="fade">
                                      <p:cBhvr>
                                        <p:cTn id="35" dur="500"/>
                                        <p:tgtEl>
                                          <p:spTgt spid="6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80"/>
                                        </p:tgtEl>
                                        <p:attrNameLst>
                                          <p:attrName>style.visibility</p:attrName>
                                        </p:attrNameLst>
                                      </p:cBhvr>
                                      <p:to>
                                        <p:strVal val="visible"/>
                                      </p:to>
                                    </p:set>
                                    <p:animEffect transition="in" filter="fade">
                                      <p:cBhvr>
                                        <p:cTn id="40" dur="500"/>
                                        <p:tgtEl>
                                          <p:spTgt spid="8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fade">
                                      <p:cBhvr>
                                        <p:cTn id="43" dur="500"/>
                                        <p:tgtEl>
                                          <p:spTgt spid="6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91"/>
                                        </p:tgtEl>
                                        <p:attrNameLst>
                                          <p:attrName>style.visibility</p:attrName>
                                        </p:attrNameLst>
                                      </p:cBhvr>
                                      <p:to>
                                        <p:strVal val="visible"/>
                                      </p:to>
                                    </p:set>
                                    <p:animEffect transition="in" filter="fade">
                                      <p:cBhvr>
                                        <p:cTn id="46" dur="500"/>
                                        <p:tgtEl>
                                          <p:spTgt spid="91"/>
                                        </p:tgtEl>
                                      </p:cBhvr>
                                    </p:animEffect>
                                  </p:childTnLst>
                                </p:cTn>
                              </p:par>
                              <p:par>
                                <p:cTn id="47" presetID="10" presetClass="entr" presetSubtype="0" fill="hold" nodeType="withEffect">
                                  <p:stCondLst>
                                    <p:cond delay="0"/>
                                  </p:stCondLst>
                                  <p:childTnLst>
                                    <p:set>
                                      <p:cBhvr>
                                        <p:cTn id="48" dur="1" fill="hold">
                                          <p:stCondLst>
                                            <p:cond delay="0"/>
                                          </p:stCondLst>
                                        </p:cTn>
                                        <p:tgtEl>
                                          <p:spTgt spid="63">
                                            <p:txEl>
                                              <p:pRg st="4" end="4"/>
                                            </p:txEl>
                                          </p:spTgt>
                                        </p:tgtEl>
                                        <p:attrNameLst>
                                          <p:attrName>style.visibility</p:attrName>
                                        </p:attrNameLst>
                                      </p:cBhvr>
                                      <p:to>
                                        <p:strVal val="visible"/>
                                      </p:to>
                                    </p:set>
                                    <p:animEffect transition="in" filter="fade">
                                      <p:cBhvr>
                                        <p:cTn id="49" dur="500"/>
                                        <p:tgtEl>
                                          <p:spTgt spid="63">
                                            <p:txEl>
                                              <p:pRg st="4" end="4"/>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77"/>
                                        </p:tgtEl>
                                        <p:attrNameLst>
                                          <p:attrName>style.visibility</p:attrName>
                                        </p:attrNameLst>
                                      </p:cBhvr>
                                      <p:to>
                                        <p:strVal val="visible"/>
                                      </p:to>
                                    </p:set>
                                    <p:animEffect transition="in" filter="fade">
                                      <p:cBhvr>
                                        <p:cTn id="54" dur="500"/>
                                        <p:tgtEl>
                                          <p:spTgt spid="7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9"/>
                                        </p:tgtEl>
                                        <p:attrNameLst>
                                          <p:attrName>style.visibility</p:attrName>
                                        </p:attrNameLst>
                                      </p:cBhvr>
                                      <p:to>
                                        <p:strVal val="visible"/>
                                      </p:to>
                                    </p:set>
                                    <p:animEffect transition="in" filter="fade">
                                      <p:cBhvr>
                                        <p:cTn id="57" dur="500"/>
                                        <p:tgtEl>
                                          <p:spTgt spid="6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fade">
                                      <p:cBhvr>
                                        <p:cTn id="60" dur="500"/>
                                        <p:tgtEl>
                                          <p:spTgt spid="5"/>
                                        </p:tgtEl>
                                      </p:cBhvr>
                                    </p:animEffect>
                                  </p:childTnLst>
                                </p:cTn>
                              </p:par>
                              <p:par>
                                <p:cTn id="61" presetID="10" presetClass="entr" presetSubtype="0" fill="hold" nodeType="withEffect">
                                  <p:stCondLst>
                                    <p:cond delay="0"/>
                                  </p:stCondLst>
                                  <p:childTnLst>
                                    <p:set>
                                      <p:cBhvr>
                                        <p:cTn id="62" dur="1" fill="hold">
                                          <p:stCondLst>
                                            <p:cond delay="0"/>
                                          </p:stCondLst>
                                        </p:cTn>
                                        <p:tgtEl>
                                          <p:spTgt spid="81"/>
                                        </p:tgtEl>
                                        <p:attrNameLst>
                                          <p:attrName>style.visibility</p:attrName>
                                        </p:attrNameLst>
                                      </p:cBhvr>
                                      <p:to>
                                        <p:strVal val="visible"/>
                                      </p:to>
                                    </p:set>
                                    <p:animEffect transition="in" filter="fade">
                                      <p:cBhvr>
                                        <p:cTn id="63" dur="500"/>
                                        <p:tgtEl>
                                          <p:spTgt spid="8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500"/>
                                        <p:tgtEl>
                                          <p:spTgt spid="7"/>
                                        </p:tgtEl>
                                      </p:cBhvr>
                                    </p:animEffect>
                                  </p:childTnLst>
                                </p:cTn>
                              </p:par>
                              <p:par>
                                <p:cTn id="67" presetID="10" presetClass="entr" presetSubtype="0" fill="hold" nodeType="withEffect">
                                  <p:stCondLst>
                                    <p:cond delay="0"/>
                                  </p:stCondLst>
                                  <p:childTnLst>
                                    <p:set>
                                      <p:cBhvr>
                                        <p:cTn id="68" dur="1" fill="hold">
                                          <p:stCondLst>
                                            <p:cond delay="0"/>
                                          </p:stCondLst>
                                        </p:cTn>
                                        <p:tgtEl>
                                          <p:spTgt spid="84"/>
                                        </p:tgtEl>
                                        <p:attrNameLst>
                                          <p:attrName>style.visibility</p:attrName>
                                        </p:attrNameLst>
                                      </p:cBhvr>
                                      <p:to>
                                        <p:strVal val="visible"/>
                                      </p:to>
                                    </p:set>
                                    <p:animEffect transition="in" filter="fade">
                                      <p:cBhvr>
                                        <p:cTn id="69" dur="500"/>
                                        <p:tgtEl>
                                          <p:spTgt spid="8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65"/>
                                        </p:tgtEl>
                                        <p:attrNameLst>
                                          <p:attrName>style.visibility</p:attrName>
                                        </p:attrNameLst>
                                      </p:cBhvr>
                                      <p:to>
                                        <p:strVal val="visible"/>
                                      </p:to>
                                    </p:set>
                                    <p:animEffect transition="in" filter="fade">
                                      <p:cBhvr>
                                        <p:cTn id="72" dur="500"/>
                                        <p:tgtEl>
                                          <p:spTgt spid="65"/>
                                        </p:tgtEl>
                                      </p:cBhvr>
                                    </p:animEffect>
                                  </p:childTnLst>
                                </p:cTn>
                              </p:par>
                              <p:par>
                                <p:cTn id="73" presetID="10" presetClass="entr" presetSubtype="0" fill="hold" nodeType="withEffect">
                                  <p:stCondLst>
                                    <p:cond delay="0"/>
                                  </p:stCondLst>
                                  <p:childTnLst>
                                    <p:set>
                                      <p:cBhvr>
                                        <p:cTn id="74" dur="1" fill="hold">
                                          <p:stCondLst>
                                            <p:cond delay="0"/>
                                          </p:stCondLst>
                                        </p:cTn>
                                        <p:tgtEl>
                                          <p:spTgt spid="63">
                                            <p:txEl>
                                              <p:pRg st="5" end="5"/>
                                            </p:txEl>
                                          </p:spTgt>
                                        </p:tgtEl>
                                        <p:attrNameLst>
                                          <p:attrName>style.visibility</p:attrName>
                                        </p:attrNameLst>
                                      </p:cBhvr>
                                      <p:to>
                                        <p:strVal val="visible"/>
                                      </p:to>
                                    </p:set>
                                    <p:animEffect transition="in" filter="fade">
                                      <p:cBhvr>
                                        <p:cTn id="75" dur="500"/>
                                        <p:tgtEl>
                                          <p:spTgt spid="63">
                                            <p:txEl>
                                              <p:pRg st="5" end="5"/>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76"/>
                                        </p:tgtEl>
                                        <p:attrNameLst>
                                          <p:attrName>style.visibility</p:attrName>
                                        </p:attrNameLst>
                                      </p:cBhvr>
                                      <p:to>
                                        <p:strVal val="visible"/>
                                      </p:to>
                                    </p:set>
                                    <p:animEffect transition="in" filter="fade">
                                      <p:cBhvr>
                                        <p:cTn id="80" dur="500"/>
                                        <p:tgtEl>
                                          <p:spTgt spid="76"/>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71"/>
                                        </p:tgtEl>
                                        <p:attrNameLst>
                                          <p:attrName>style.visibility</p:attrName>
                                        </p:attrNameLst>
                                      </p:cBhvr>
                                      <p:to>
                                        <p:strVal val="visible"/>
                                      </p:to>
                                    </p:set>
                                    <p:animEffect transition="in" filter="fade">
                                      <p:cBhvr>
                                        <p:cTn id="83" dur="500"/>
                                        <p:tgtEl>
                                          <p:spTgt spid="71"/>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70"/>
                                        </p:tgtEl>
                                        <p:attrNameLst>
                                          <p:attrName>style.visibility</p:attrName>
                                        </p:attrNameLst>
                                      </p:cBhvr>
                                      <p:to>
                                        <p:strVal val="visible"/>
                                      </p:to>
                                    </p:set>
                                    <p:animEffect transition="in" filter="fade">
                                      <p:cBhvr>
                                        <p:cTn id="86" dur="500"/>
                                        <p:tgtEl>
                                          <p:spTgt spid="70"/>
                                        </p:tgtEl>
                                      </p:cBhvr>
                                    </p:animEffect>
                                  </p:childTnLst>
                                </p:cTn>
                              </p:par>
                              <p:par>
                                <p:cTn id="87" presetID="10" presetClass="entr" presetSubtype="0" fill="hold" nodeType="withEffect">
                                  <p:stCondLst>
                                    <p:cond delay="0"/>
                                  </p:stCondLst>
                                  <p:childTnLst>
                                    <p:set>
                                      <p:cBhvr>
                                        <p:cTn id="88" dur="1" fill="hold">
                                          <p:stCondLst>
                                            <p:cond delay="0"/>
                                          </p:stCondLst>
                                        </p:cTn>
                                        <p:tgtEl>
                                          <p:spTgt spid="89"/>
                                        </p:tgtEl>
                                        <p:attrNameLst>
                                          <p:attrName>style.visibility</p:attrName>
                                        </p:attrNameLst>
                                      </p:cBhvr>
                                      <p:to>
                                        <p:strVal val="visible"/>
                                      </p:to>
                                    </p:set>
                                    <p:animEffect transition="in" filter="fade">
                                      <p:cBhvr>
                                        <p:cTn id="89" dur="500"/>
                                        <p:tgtEl>
                                          <p:spTgt spid="89"/>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87"/>
                                        </p:tgtEl>
                                        <p:attrNameLst>
                                          <p:attrName>style.visibility</p:attrName>
                                        </p:attrNameLst>
                                      </p:cBhvr>
                                      <p:to>
                                        <p:strVal val="visible"/>
                                      </p:to>
                                    </p:set>
                                    <p:animEffect transition="in" filter="fade">
                                      <p:cBhvr>
                                        <p:cTn id="92" dur="500"/>
                                        <p:tgtEl>
                                          <p:spTgt spid="87"/>
                                        </p:tgtEl>
                                      </p:cBhvr>
                                    </p:animEffect>
                                  </p:childTnLst>
                                </p:cTn>
                              </p:par>
                              <p:par>
                                <p:cTn id="93" presetID="10" presetClass="entr" presetSubtype="0" fill="hold" nodeType="withEffect">
                                  <p:stCondLst>
                                    <p:cond delay="0"/>
                                  </p:stCondLst>
                                  <p:childTnLst>
                                    <p:set>
                                      <p:cBhvr>
                                        <p:cTn id="94" dur="1" fill="hold">
                                          <p:stCondLst>
                                            <p:cond delay="0"/>
                                          </p:stCondLst>
                                        </p:cTn>
                                        <p:tgtEl>
                                          <p:spTgt spid="90"/>
                                        </p:tgtEl>
                                        <p:attrNameLst>
                                          <p:attrName>style.visibility</p:attrName>
                                        </p:attrNameLst>
                                      </p:cBhvr>
                                      <p:to>
                                        <p:strVal val="visible"/>
                                      </p:to>
                                    </p:set>
                                    <p:animEffect transition="in" filter="fade">
                                      <p:cBhvr>
                                        <p:cTn id="95" dur="500"/>
                                        <p:tgtEl>
                                          <p:spTgt spid="90"/>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88"/>
                                        </p:tgtEl>
                                        <p:attrNameLst>
                                          <p:attrName>style.visibility</p:attrName>
                                        </p:attrNameLst>
                                      </p:cBhvr>
                                      <p:to>
                                        <p:strVal val="visible"/>
                                      </p:to>
                                    </p:set>
                                    <p:animEffect transition="in" filter="fade">
                                      <p:cBhvr>
                                        <p:cTn id="98" dur="500"/>
                                        <p:tgtEl>
                                          <p:spTgt spid="88"/>
                                        </p:tgtEl>
                                      </p:cBhvr>
                                    </p:animEffect>
                                  </p:childTnLst>
                                </p:cTn>
                              </p:par>
                              <p:par>
                                <p:cTn id="99" presetID="10" presetClass="entr" presetSubtype="0" fill="hold" nodeType="withEffect">
                                  <p:stCondLst>
                                    <p:cond delay="0"/>
                                  </p:stCondLst>
                                  <p:childTnLst>
                                    <p:set>
                                      <p:cBhvr>
                                        <p:cTn id="100" dur="1" fill="hold">
                                          <p:stCondLst>
                                            <p:cond delay="0"/>
                                          </p:stCondLst>
                                        </p:cTn>
                                        <p:tgtEl>
                                          <p:spTgt spid="63">
                                            <p:txEl>
                                              <p:pRg st="6" end="6"/>
                                            </p:txEl>
                                          </p:spTgt>
                                        </p:tgtEl>
                                        <p:attrNameLst>
                                          <p:attrName>style.visibility</p:attrName>
                                        </p:attrNameLst>
                                      </p:cBhvr>
                                      <p:to>
                                        <p:strVal val="visible"/>
                                      </p:to>
                                    </p:set>
                                    <p:animEffect transition="in" filter="fade">
                                      <p:cBhvr>
                                        <p:cTn id="101" dur="500"/>
                                        <p:tgtEl>
                                          <p:spTgt spid="63">
                                            <p:txEl>
                                              <p:pRg st="6" end="6"/>
                                            </p:txEl>
                                          </p:spTgt>
                                        </p:tgtEl>
                                      </p:cBhvr>
                                    </p:animEffect>
                                  </p:childTnLst>
                                </p:cTn>
                              </p:par>
                              <p:par>
                                <p:cTn id="102" presetID="10" presetClass="entr" presetSubtype="0" fill="hold" nodeType="withEffect">
                                  <p:stCondLst>
                                    <p:cond delay="0"/>
                                  </p:stCondLst>
                                  <p:childTnLst>
                                    <p:set>
                                      <p:cBhvr>
                                        <p:cTn id="103" dur="1" fill="hold">
                                          <p:stCondLst>
                                            <p:cond delay="0"/>
                                          </p:stCondLst>
                                        </p:cTn>
                                        <p:tgtEl>
                                          <p:spTgt spid="63">
                                            <p:txEl>
                                              <p:pRg st="7" end="7"/>
                                            </p:txEl>
                                          </p:spTgt>
                                        </p:tgtEl>
                                        <p:attrNameLst>
                                          <p:attrName>style.visibility</p:attrName>
                                        </p:attrNameLst>
                                      </p:cBhvr>
                                      <p:to>
                                        <p:strVal val="visible"/>
                                      </p:to>
                                    </p:set>
                                    <p:animEffect transition="in" filter="fade">
                                      <p:cBhvr>
                                        <p:cTn id="104" dur="500"/>
                                        <p:tgtEl>
                                          <p:spTgt spid="63">
                                            <p:txEl>
                                              <p:pRg st="7" end="7"/>
                                            </p:txEl>
                                          </p:spTgt>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3"/>
                                        </p:tgtEl>
                                        <p:attrNameLst>
                                          <p:attrName>style.visibility</p:attrName>
                                        </p:attrNameLst>
                                      </p:cBhvr>
                                      <p:to>
                                        <p:strVal val="visible"/>
                                      </p:to>
                                    </p:set>
                                    <p:animEffect transition="in" filter="fade">
                                      <p:cBhvr>
                                        <p:cTn id="107" dur="500"/>
                                        <p:tgtEl>
                                          <p:spTgt spid="33"/>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2"/>
                                        </p:tgtEl>
                                        <p:attrNameLst>
                                          <p:attrName>style.visibility</p:attrName>
                                        </p:attrNameLst>
                                      </p:cBhvr>
                                      <p:to>
                                        <p:strVal val="visible"/>
                                      </p:to>
                                    </p:set>
                                    <p:animEffect transition="in" filter="fade">
                                      <p:cBhvr>
                                        <p:cTn id="11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65" grpId="0" animBg="1"/>
      <p:bldP spid="68" grpId="0" animBg="1"/>
      <p:bldP spid="69" grpId="0" animBg="1"/>
      <p:bldP spid="70" grpId="0" animBg="1"/>
      <p:bldP spid="71" grpId="0" animBg="1"/>
      <p:bldP spid="72" grpId="0" animBg="1"/>
      <p:bldP spid="73" grpId="0" animBg="1"/>
      <p:bldP spid="74" grpId="0" animBg="1"/>
      <p:bldP spid="80" grpId="0" animBg="1"/>
      <p:bldP spid="87" grpId="0" animBg="1"/>
      <p:bldP spid="88" grpId="0" animBg="1"/>
      <p:bldP spid="91" grpId="0" animBg="1"/>
      <p:bldP spid="32" grpId="0" animBg="1"/>
      <p:bldP spid="3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Rectangle 128"/>
          <p:cNvSpPr/>
          <p:nvPr/>
        </p:nvSpPr>
        <p:spPr>
          <a:xfrm>
            <a:off x="3345444" y="2330198"/>
            <a:ext cx="1318309" cy="33229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dirty="0"/>
          </a:p>
        </p:txBody>
      </p:sp>
      <p:sp>
        <p:nvSpPr>
          <p:cNvPr id="128" name="Rectangle 127"/>
          <p:cNvSpPr/>
          <p:nvPr/>
        </p:nvSpPr>
        <p:spPr>
          <a:xfrm>
            <a:off x="1903110" y="2330198"/>
            <a:ext cx="1326309" cy="33229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dirty="0"/>
          </a:p>
        </p:txBody>
      </p:sp>
      <p:sp>
        <p:nvSpPr>
          <p:cNvPr id="127" name="Rectangle 126"/>
          <p:cNvSpPr/>
          <p:nvPr/>
        </p:nvSpPr>
        <p:spPr>
          <a:xfrm>
            <a:off x="626085" y="2330198"/>
            <a:ext cx="1164878" cy="33229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b="1" dirty="0"/>
          </a:p>
        </p:txBody>
      </p:sp>
      <p:sp>
        <p:nvSpPr>
          <p:cNvPr id="101" name="Rectangle 100"/>
          <p:cNvSpPr/>
          <p:nvPr/>
        </p:nvSpPr>
        <p:spPr>
          <a:xfrm>
            <a:off x="626085" y="1857493"/>
            <a:ext cx="1164878" cy="4789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b="1" dirty="0"/>
              <a:t>HAZARD</a:t>
            </a:r>
          </a:p>
        </p:txBody>
      </p:sp>
      <p:sp>
        <p:nvSpPr>
          <p:cNvPr id="102" name="Rectangle 101"/>
          <p:cNvSpPr/>
          <p:nvPr/>
        </p:nvSpPr>
        <p:spPr>
          <a:xfrm>
            <a:off x="1905606" y="1857493"/>
            <a:ext cx="1323813" cy="47270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b="1" dirty="0"/>
              <a:t>VULNERABLE  POPULATION GROUPS</a:t>
            </a:r>
          </a:p>
        </p:txBody>
      </p:sp>
      <p:sp>
        <p:nvSpPr>
          <p:cNvPr id="103" name="Rectangle 102"/>
          <p:cNvSpPr/>
          <p:nvPr/>
        </p:nvSpPr>
        <p:spPr>
          <a:xfrm>
            <a:off x="3345446" y="1851281"/>
            <a:ext cx="1318308" cy="47891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b="1" dirty="0"/>
              <a:t>VULNERABLE SECTORS</a:t>
            </a:r>
          </a:p>
        </p:txBody>
      </p:sp>
      <p:sp>
        <p:nvSpPr>
          <p:cNvPr id="69" name="Rounded Rectangle 68"/>
          <p:cNvSpPr/>
          <p:nvPr/>
        </p:nvSpPr>
        <p:spPr>
          <a:xfrm>
            <a:off x="578182" y="3172942"/>
            <a:ext cx="11052986" cy="734745"/>
          </a:xfrm>
          <a:prstGeom prst="roundRect">
            <a:avLst>
              <a:gd name="adj" fmla="val 965"/>
            </a:avLst>
          </a:prstGeom>
          <a:solidFill>
            <a:schemeClr val="bg1">
              <a:lumMod val="95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ounded Rectangle 66"/>
          <p:cNvSpPr/>
          <p:nvPr/>
        </p:nvSpPr>
        <p:spPr>
          <a:xfrm>
            <a:off x="578182" y="2379907"/>
            <a:ext cx="11052986" cy="733235"/>
          </a:xfrm>
          <a:prstGeom prst="roundRect">
            <a:avLst>
              <a:gd name="adj" fmla="val 2870"/>
            </a:avLst>
          </a:prstGeom>
          <a:solidFill>
            <a:schemeClr val="bg1">
              <a:lumMod val="95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TextBox 33"/>
          <p:cNvSpPr txBox="1"/>
          <p:nvPr/>
        </p:nvSpPr>
        <p:spPr>
          <a:xfrm>
            <a:off x="622076" y="2479888"/>
            <a:ext cx="1168888" cy="253916"/>
          </a:xfrm>
          <a:prstGeom prst="rect">
            <a:avLst/>
          </a:prstGeom>
          <a:noFill/>
        </p:spPr>
        <p:txBody>
          <a:bodyPr wrap="square" rtlCol="0">
            <a:spAutoFit/>
          </a:bodyPr>
          <a:lstStyle/>
          <a:p>
            <a:r>
              <a:rPr lang="en-GB" sz="1050" b="1" dirty="0"/>
              <a:t>Extreme heat</a:t>
            </a:r>
          </a:p>
        </p:txBody>
      </p:sp>
      <p:sp>
        <p:nvSpPr>
          <p:cNvPr id="42" name="TextBox 41"/>
          <p:cNvSpPr txBox="1"/>
          <p:nvPr/>
        </p:nvSpPr>
        <p:spPr>
          <a:xfrm>
            <a:off x="1905606" y="2481116"/>
            <a:ext cx="1323812" cy="253916"/>
          </a:xfrm>
          <a:prstGeom prst="rect">
            <a:avLst/>
          </a:prstGeom>
          <a:noFill/>
        </p:spPr>
        <p:txBody>
          <a:bodyPr wrap="square" rtlCol="0">
            <a:spAutoFit/>
          </a:bodyPr>
          <a:lstStyle>
            <a:defPPr>
              <a:defRPr lang="en-US"/>
            </a:defPPr>
            <a:lvl1pPr>
              <a:defRPr sz="1050" b="1"/>
            </a:lvl1pPr>
          </a:lstStyle>
          <a:p>
            <a:r>
              <a:rPr lang="en-GB" dirty="0"/>
              <a:t>Elderly</a:t>
            </a:r>
          </a:p>
        </p:txBody>
      </p:sp>
      <p:sp>
        <p:nvSpPr>
          <p:cNvPr id="51" name="TextBox 50"/>
          <p:cNvSpPr txBox="1"/>
          <p:nvPr/>
        </p:nvSpPr>
        <p:spPr>
          <a:xfrm>
            <a:off x="3345444" y="2479888"/>
            <a:ext cx="1318309" cy="253916"/>
          </a:xfrm>
          <a:prstGeom prst="rect">
            <a:avLst/>
          </a:prstGeom>
          <a:noFill/>
        </p:spPr>
        <p:txBody>
          <a:bodyPr wrap="square" rtlCol="0">
            <a:spAutoFit/>
          </a:bodyPr>
          <a:lstStyle/>
          <a:p>
            <a:r>
              <a:rPr lang="en-GB" sz="1050" b="1" dirty="0"/>
              <a:t>Buildings</a:t>
            </a:r>
          </a:p>
        </p:txBody>
      </p:sp>
      <p:sp>
        <p:nvSpPr>
          <p:cNvPr id="60" name="Title 1"/>
          <p:cNvSpPr txBox="1">
            <a:spLocks/>
          </p:cNvSpPr>
          <p:nvPr/>
        </p:nvSpPr>
        <p:spPr>
          <a:xfrm>
            <a:off x="970722" y="482860"/>
            <a:ext cx="10515600" cy="782357"/>
          </a:xfrm>
          <a:prstGeom prst="rect">
            <a:avLst/>
          </a:prstGeom>
        </p:spPr>
        <p:txBody>
          <a:bodyPr vert="horz" lIns="91440" tIns="45720" rIns="91440" bIns="0" rtlCol="0" anchor="b" anchorCtr="0">
            <a:noAutofit/>
          </a:bodyPr>
          <a:lstStyle>
            <a:lvl1pPr algn="l" defTabSz="914400" rtl="0" eaLnBrk="1" latinLnBrk="0" hangingPunct="1">
              <a:lnSpc>
                <a:spcPct val="90000"/>
              </a:lnSpc>
              <a:spcBef>
                <a:spcPct val="0"/>
              </a:spcBef>
              <a:buNone/>
              <a:defRPr sz="4000" kern="1200">
                <a:solidFill>
                  <a:schemeClr val="tx2"/>
                </a:solidFill>
                <a:latin typeface="+mj-lt"/>
                <a:ea typeface="+mj-ea"/>
                <a:cs typeface="+mj-cs"/>
              </a:defRPr>
            </a:lvl1pPr>
          </a:lstStyle>
          <a:p>
            <a:r>
              <a:rPr lang="en-GB" dirty="0"/>
              <a:t>Defining adaptation actions</a:t>
            </a:r>
          </a:p>
        </p:txBody>
      </p:sp>
      <p:sp>
        <p:nvSpPr>
          <p:cNvPr id="61" name="TextBox 60"/>
          <p:cNvSpPr txBox="1"/>
          <p:nvPr/>
        </p:nvSpPr>
        <p:spPr>
          <a:xfrm>
            <a:off x="1017206" y="1182556"/>
            <a:ext cx="3745577" cy="369332"/>
          </a:xfrm>
          <a:prstGeom prst="rect">
            <a:avLst/>
          </a:prstGeom>
          <a:noFill/>
        </p:spPr>
        <p:txBody>
          <a:bodyPr wrap="none" rtlCol="0">
            <a:spAutoFit/>
          </a:bodyPr>
          <a:lstStyle/>
          <a:p>
            <a:r>
              <a:rPr lang="es-ES" b="1" dirty="0" err="1">
                <a:solidFill>
                  <a:schemeClr val="tx1">
                    <a:lumMod val="75000"/>
                  </a:schemeClr>
                </a:solidFill>
              </a:rPr>
              <a:t>Well-targeted</a:t>
            </a:r>
            <a:r>
              <a:rPr lang="es-ES" b="1" dirty="0">
                <a:solidFill>
                  <a:schemeClr val="tx1">
                    <a:lumMod val="75000"/>
                  </a:schemeClr>
                </a:solidFill>
              </a:rPr>
              <a:t> </a:t>
            </a:r>
            <a:r>
              <a:rPr lang="es-ES" b="1" dirty="0" err="1">
                <a:solidFill>
                  <a:schemeClr val="tx1">
                    <a:lumMod val="75000"/>
                  </a:schemeClr>
                </a:solidFill>
              </a:rPr>
              <a:t>adaptation</a:t>
            </a:r>
            <a:r>
              <a:rPr lang="es-ES" b="1" dirty="0">
                <a:solidFill>
                  <a:schemeClr val="tx1">
                    <a:lumMod val="75000"/>
                  </a:schemeClr>
                </a:solidFill>
              </a:rPr>
              <a:t> </a:t>
            </a:r>
            <a:r>
              <a:rPr lang="es-ES" b="1" dirty="0" err="1">
                <a:solidFill>
                  <a:schemeClr val="tx1">
                    <a:lumMod val="75000"/>
                  </a:schemeClr>
                </a:solidFill>
              </a:rPr>
              <a:t>actions</a:t>
            </a:r>
            <a:endParaRPr lang="en-GB" b="1" dirty="0">
              <a:solidFill>
                <a:schemeClr val="tx1">
                  <a:lumMod val="75000"/>
                </a:schemeClr>
              </a:solidFill>
            </a:endParaRPr>
          </a:p>
        </p:txBody>
      </p:sp>
      <p:sp>
        <p:nvSpPr>
          <p:cNvPr id="62" name="Rounded Rectangle 61"/>
          <p:cNvSpPr/>
          <p:nvPr/>
        </p:nvSpPr>
        <p:spPr>
          <a:xfrm>
            <a:off x="4945111" y="1627327"/>
            <a:ext cx="1176960" cy="389286"/>
          </a:xfrm>
          <a:prstGeom prst="roundRect">
            <a:avLst>
              <a:gd name="adj" fmla="val 52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t>Technical / infrastructure</a:t>
            </a:r>
          </a:p>
        </p:txBody>
      </p:sp>
      <p:sp>
        <p:nvSpPr>
          <p:cNvPr id="63" name="Rounded Rectangle 62"/>
          <p:cNvSpPr/>
          <p:nvPr/>
        </p:nvSpPr>
        <p:spPr>
          <a:xfrm>
            <a:off x="6302808" y="1627328"/>
            <a:ext cx="1176960" cy="389284"/>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t>Policy / regulatory</a:t>
            </a:r>
          </a:p>
        </p:txBody>
      </p:sp>
      <p:sp>
        <p:nvSpPr>
          <p:cNvPr id="64" name="Rounded Rectangle 63"/>
          <p:cNvSpPr/>
          <p:nvPr/>
        </p:nvSpPr>
        <p:spPr>
          <a:xfrm>
            <a:off x="7660505" y="1627327"/>
            <a:ext cx="1176960" cy="389286"/>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t>Finance</a:t>
            </a:r>
          </a:p>
        </p:txBody>
      </p:sp>
      <p:sp>
        <p:nvSpPr>
          <p:cNvPr id="65" name="Rounded Rectangle 64"/>
          <p:cNvSpPr/>
          <p:nvPr/>
        </p:nvSpPr>
        <p:spPr>
          <a:xfrm>
            <a:off x="9018202" y="1628686"/>
            <a:ext cx="1176960" cy="389286"/>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t>Capacity building</a:t>
            </a:r>
          </a:p>
        </p:txBody>
      </p:sp>
      <p:sp>
        <p:nvSpPr>
          <p:cNvPr id="66" name="Rounded Rectangle 65"/>
          <p:cNvSpPr/>
          <p:nvPr/>
        </p:nvSpPr>
        <p:spPr>
          <a:xfrm>
            <a:off x="10375900" y="1627326"/>
            <a:ext cx="1176960" cy="389286"/>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t>Social innovation</a:t>
            </a:r>
          </a:p>
        </p:txBody>
      </p:sp>
      <p:sp>
        <p:nvSpPr>
          <p:cNvPr id="74" name="TextBox 73"/>
          <p:cNvSpPr txBox="1"/>
          <p:nvPr/>
        </p:nvSpPr>
        <p:spPr>
          <a:xfrm>
            <a:off x="4837330" y="2420233"/>
            <a:ext cx="1343372" cy="646331"/>
          </a:xfrm>
          <a:prstGeom prst="rect">
            <a:avLst/>
          </a:prstGeom>
          <a:noFill/>
        </p:spPr>
        <p:txBody>
          <a:bodyPr wrap="square" rtlCol="0">
            <a:spAutoFit/>
          </a:bodyPr>
          <a:lstStyle/>
          <a:p>
            <a:pPr marL="171450" indent="-171450">
              <a:buFont typeface="Arial" panose="020B0604020202020204" pitchFamily="34" charset="0"/>
              <a:buChar char="•"/>
            </a:pPr>
            <a:r>
              <a:rPr lang="en-GB" sz="900" dirty="0"/>
              <a:t>Building climate shelters to protect people when there is extreme heat</a:t>
            </a:r>
          </a:p>
        </p:txBody>
      </p:sp>
      <p:sp>
        <p:nvSpPr>
          <p:cNvPr id="79" name="TextBox 78"/>
          <p:cNvSpPr txBox="1"/>
          <p:nvPr/>
        </p:nvSpPr>
        <p:spPr>
          <a:xfrm>
            <a:off x="6208843" y="2420233"/>
            <a:ext cx="1343372" cy="646331"/>
          </a:xfrm>
          <a:prstGeom prst="rect">
            <a:avLst/>
          </a:prstGeom>
          <a:noFill/>
        </p:spPr>
        <p:txBody>
          <a:bodyPr wrap="square" rtlCol="0">
            <a:spAutoFit/>
          </a:bodyPr>
          <a:lstStyle/>
          <a:p>
            <a:pPr marL="171450" indent="-171450">
              <a:buFont typeface="Arial" panose="020B0604020202020204" pitchFamily="34" charset="0"/>
              <a:buChar char="•"/>
            </a:pPr>
            <a:r>
              <a:rPr lang="en-GB" sz="900" dirty="0"/>
              <a:t>Standards creation for new buildings: orientation, shading, greenery</a:t>
            </a:r>
          </a:p>
        </p:txBody>
      </p:sp>
      <p:sp>
        <p:nvSpPr>
          <p:cNvPr id="80" name="TextBox 79"/>
          <p:cNvSpPr txBox="1"/>
          <p:nvPr/>
        </p:nvSpPr>
        <p:spPr>
          <a:xfrm>
            <a:off x="7580717" y="2420233"/>
            <a:ext cx="1343372" cy="646331"/>
          </a:xfrm>
          <a:prstGeom prst="rect">
            <a:avLst/>
          </a:prstGeom>
          <a:noFill/>
        </p:spPr>
        <p:txBody>
          <a:bodyPr wrap="square" rtlCol="0">
            <a:spAutoFit/>
          </a:bodyPr>
          <a:lstStyle/>
          <a:p>
            <a:pPr marL="171450" indent="-171450">
              <a:buFont typeface="Arial" panose="020B0604020202020204" pitchFamily="34" charset="0"/>
              <a:buChar char="•"/>
            </a:pPr>
            <a:r>
              <a:rPr lang="en-GB" sz="900" dirty="0"/>
              <a:t>Grants for the refurbishment of buildings to make them climate proof</a:t>
            </a:r>
          </a:p>
        </p:txBody>
      </p:sp>
      <p:sp>
        <p:nvSpPr>
          <p:cNvPr id="81" name="TextBox 80"/>
          <p:cNvSpPr txBox="1"/>
          <p:nvPr/>
        </p:nvSpPr>
        <p:spPr>
          <a:xfrm>
            <a:off x="8934995" y="2420233"/>
            <a:ext cx="1343372" cy="646331"/>
          </a:xfrm>
          <a:prstGeom prst="rect">
            <a:avLst/>
          </a:prstGeom>
          <a:noFill/>
        </p:spPr>
        <p:txBody>
          <a:bodyPr wrap="square" rtlCol="0">
            <a:spAutoFit/>
          </a:bodyPr>
          <a:lstStyle/>
          <a:p>
            <a:pPr marL="171450" indent="-171450">
              <a:buFont typeface="Arial" panose="020B0604020202020204" pitchFamily="34" charset="0"/>
              <a:buChar char="•"/>
            </a:pPr>
            <a:r>
              <a:rPr lang="en-GB" sz="900" dirty="0"/>
              <a:t>Awareness campaigns to ensure that citizens know how to react</a:t>
            </a:r>
          </a:p>
        </p:txBody>
      </p:sp>
      <p:sp>
        <p:nvSpPr>
          <p:cNvPr id="82" name="TextBox 81"/>
          <p:cNvSpPr txBox="1"/>
          <p:nvPr/>
        </p:nvSpPr>
        <p:spPr>
          <a:xfrm>
            <a:off x="9643591" y="1405768"/>
            <a:ext cx="1842544" cy="184666"/>
          </a:xfrm>
          <a:prstGeom prst="rect">
            <a:avLst/>
          </a:prstGeom>
          <a:noFill/>
        </p:spPr>
        <p:txBody>
          <a:bodyPr wrap="square" lIns="0" tIns="0" rIns="0" bIns="0" rtlCol="0">
            <a:spAutoFit/>
          </a:bodyPr>
          <a:lstStyle/>
          <a:p>
            <a:pPr algn="r"/>
            <a:r>
              <a:rPr lang="es-ES" sz="1200" b="1" dirty="0"/>
              <a:t>EXAMPLES</a:t>
            </a:r>
            <a:endParaRPr lang="en-GB" sz="1200" b="1" dirty="0"/>
          </a:p>
        </p:txBody>
      </p:sp>
      <p:sp>
        <p:nvSpPr>
          <p:cNvPr id="83" name="TextBox 82"/>
          <p:cNvSpPr txBox="1"/>
          <p:nvPr/>
        </p:nvSpPr>
        <p:spPr>
          <a:xfrm>
            <a:off x="10317269" y="2420233"/>
            <a:ext cx="1343372" cy="646331"/>
          </a:xfrm>
          <a:prstGeom prst="rect">
            <a:avLst/>
          </a:prstGeom>
          <a:noFill/>
        </p:spPr>
        <p:txBody>
          <a:bodyPr wrap="square" rtlCol="0">
            <a:spAutoFit/>
          </a:bodyPr>
          <a:lstStyle/>
          <a:p>
            <a:pPr marL="171450" indent="-171450">
              <a:buFont typeface="Arial" panose="020B0604020202020204" pitchFamily="34" charset="0"/>
              <a:buChar char="•"/>
            </a:pPr>
            <a:r>
              <a:rPr lang="en-GB" sz="900" dirty="0"/>
              <a:t>Initiative to know your neighbours – partnering to ensure mutual care</a:t>
            </a:r>
          </a:p>
        </p:txBody>
      </p:sp>
      <p:sp>
        <p:nvSpPr>
          <p:cNvPr id="84" name="TextBox 83"/>
          <p:cNvSpPr txBox="1"/>
          <p:nvPr/>
        </p:nvSpPr>
        <p:spPr>
          <a:xfrm>
            <a:off x="10317269" y="3172942"/>
            <a:ext cx="1343372" cy="646331"/>
          </a:xfrm>
          <a:prstGeom prst="rect">
            <a:avLst/>
          </a:prstGeom>
          <a:noFill/>
        </p:spPr>
        <p:txBody>
          <a:bodyPr wrap="square" rtlCol="0">
            <a:spAutoFit/>
          </a:bodyPr>
          <a:lstStyle/>
          <a:p>
            <a:pPr marL="171450" indent="-171450">
              <a:buFont typeface="Arial" panose="020B0604020202020204" pitchFamily="34" charset="0"/>
              <a:buChar char="•"/>
            </a:pPr>
            <a:r>
              <a:rPr lang="en-GB" sz="900" dirty="0"/>
              <a:t>Neighbourhood alarm system and first aid via mobile phone</a:t>
            </a:r>
          </a:p>
        </p:txBody>
      </p:sp>
      <p:sp>
        <p:nvSpPr>
          <p:cNvPr id="85" name="TextBox 84"/>
          <p:cNvSpPr txBox="1"/>
          <p:nvPr/>
        </p:nvSpPr>
        <p:spPr>
          <a:xfrm>
            <a:off x="8957076" y="3172942"/>
            <a:ext cx="1343372" cy="784830"/>
          </a:xfrm>
          <a:prstGeom prst="rect">
            <a:avLst/>
          </a:prstGeom>
          <a:noFill/>
        </p:spPr>
        <p:txBody>
          <a:bodyPr wrap="square" rtlCol="0">
            <a:spAutoFit/>
          </a:bodyPr>
          <a:lstStyle/>
          <a:p>
            <a:pPr marL="171450" indent="-171450">
              <a:buFont typeface="Arial" panose="020B0604020202020204" pitchFamily="34" charset="0"/>
              <a:buChar char="•"/>
            </a:pPr>
            <a:r>
              <a:rPr lang="en-GB" sz="900" dirty="0"/>
              <a:t>Training architects / engineers on </a:t>
            </a:r>
            <a:r>
              <a:rPr lang="en-GB" sz="900" dirty="0" err="1"/>
              <a:t>bdg</a:t>
            </a:r>
            <a:r>
              <a:rPr lang="en-GB" sz="900" dirty="0"/>
              <a:t> improvements to enhance resilience against flood</a:t>
            </a:r>
          </a:p>
        </p:txBody>
      </p:sp>
      <p:sp>
        <p:nvSpPr>
          <p:cNvPr id="86" name="TextBox 85"/>
          <p:cNvSpPr txBox="1"/>
          <p:nvPr/>
        </p:nvSpPr>
        <p:spPr>
          <a:xfrm>
            <a:off x="7550228" y="3172942"/>
            <a:ext cx="1343372" cy="646331"/>
          </a:xfrm>
          <a:prstGeom prst="rect">
            <a:avLst/>
          </a:prstGeom>
          <a:noFill/>
        </p:spPr>
        <p:txBody>
          <a:bodyPr wrap="square" rtlCol="0">
            <a:spAutoFit/>
          </a:bodyPr>
          <a:lstStyle/>
          <a:p>
            <a:pPr marL="171450" indent="-171450">
              <a:buFont typeface="Arial" panose="020B0604020202020204" pitchFamily="34" charset="0"/>
              <a:buChar char="•"/>
            </a:pPr>
            <a:r>
              <a:rPr lang="en-GB" sz="900" dirty="0"/>
              <a:t>Grants to displace homes in highly exposed and vulnerable areas</a:t>
            </a:r>
          </a:p>
        </p:txBody>
      </p:sp>
      <p:sp>
        <p:nvSpPr>
          <p:cNvPr id="87" name="TextBox 86"/>
          <p:cNvSpPr txBox="1"/>
          <p:nvPr/>
        </p:nvSpPr>
        <p:spPr>
          <a:xfrm>
            <a:off x="6196916" y="3172942"/>
            <a:ext cx="1343372" cy="646331"/>
          </a:xfrm>
          <a:prstGeom prst="rect">
            <a:avLst/>
          </a:prstGeom>
          <a:noFill/>
        </p:spPr>
        <p:txBody>
          <a:bodyPr wrap="square" rtlCol="0">
            <a:spAutoFit/>
          </a:bodyPr>
          <a:lstStyle/>
          <a:p>
            <a:pPr marL="171450" indent="-171450">
              <a:buFont typeface="Arial" panose="020B0604020202020204" pitchFamily="34" charset="0"/>
              <a:buChar char="•"/>
            </a:pPr>
            <a:r>
              <a:rPr lang="en-GB" sz="900" dirty="0"/>
              <a:t>Regulating city areas to restrict the construction of buildings</a:t>
            </a:r>
          </a:p>
        </p:txBody>
      </p:sp>
      <p:sp>
        <p:nvSpPr>
          <p:cNvPr id="88" name="TextBox 87"/>
          <p:cNvSpPr txBox="1"/>
          <p:nvPr/>
        </p:nvSpPr>
        <p:spPr>
          <a:xfrm>
            <a:off x="4861904" y="3172942"/>
            <a:ext cx="1343372" cy="646331"/>
          </a:xfrm>
          <a:prstGeom prst="rect">
            <a:avLst/>
          </a:prstGeom>
          <a:noFill/>
        </p:spPr>
        <p:txBody>
          <a:bodyPr wrap="square" rtlCol="0">
            <a:spAutoFit/>
          </a:bodyPr>
          <a:lstStyle/>
          <a:p>
            <a:pPr marL="171450" indent="-171450">
              <a:buFont typeface="Arial" panose="020B0604020202020204" pitchFamily="34" charset="0"/>
              <a:buChar char="•"/>
            </a:pPr>
            <a:r>
              <a:rPr lang="en-GB" sz="900" dirty="0"/>
              <a:t>Building barriers / protecting infrastructure against floods</a:t>
            </a:r>
          </a:p>
        </p:txBody>
      </p:sp>
      <p:sp>
        <p:nvSpPr>
          <p:cNvPr id="99" name="Rounded Rectangle 98"/>
          <p:cNvSpPr/>
          <p:nvPr/>
        </p:nvSpPr>
        <p:spPr>
          <a:xfrm>
            <a:off x="4916964" y="5653191"/>
            <a:ext cx="1225459" cy="351156"/>
          </a:xfrm>
          <a:prstGeom prst="roundRect">
            <a:avLst>
              <a:gd name="adj" fmla="val 654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000" dirty="0"/>
              <a:t>“Easier” to quantify, direct impacts</a:t>
            </a:r>
          </a:p>
        </p:txBody>
      </p:sp>
      <p:sp>
        <p:nvSpPr>
          <p:cNvPr id="100" name="Rounded Rectangle 99"/>
          <p:cNvSpPr/>
          <p:nvPr/>
        </p:nvSpPr>
        <p:spPr>
          <a:xfrm>
            <a:off x="6251988" y="5653191"/>
            <a:ext cx="5379180" cy="351156"/>
          </a:xfrm>
          <a:prstGeom prst="roundRect">
            <a:avLst>
              <a:gd name="adj" fmla="val 654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00" dirty="0" err="1"/>
              <a:t>Generation</a:t>
            </a:r>
            <a:r>
              <a:rPr lang="es-ES" sz="1000" dirty="0"/>
              <a:t> of </a:t>
            </a:r>
            <a:r>
              <a:rPr lang="es-ES" sz="1000" dirty="0" err="1"/>
              <a:t>an</a:t>
            </a:r>
            <a:r>
              <a:rPr lang="es-ES" sz="1000" dirty="0"/>
              <a:t> </a:t>
            </a:r>
            <a:r>
              <a:rPr lang="es-ES" sz="1000" dirty="0" err="1"/>
              <a:t>enabling</a:t>
            </a:r>
            <a:r>
              <a:rPr lang="es-ES" sz="1000" dirty="0"/>
              <a:t> </a:t>
            </a:r>
            <a:r>
              <a:rPr lang="es-ES" sz="1000" dirty="0" err="1"/>
              <a:t>environment</a:t>
            </a:r>
            <a:r>
              <a:rPr lang="es-ES" sz="1000" dirty="0"/>
              <a:t>. </a:t>
            </a:r>
          </a:p>
          <a:p>
            <a:pPr algn="ctr"/>
            <a:r>
              <a:rPr lang="es-ES" sz="1000" dirty="0" err="1"/>
              <a:t>Also</a:t>
            </a:r>
            <a:r>
              <a:rPr lang="es-ES" sz="1000" dirty="0"/>
              <a:t> </a:t>
            </a:r>
            <a:r>
              <a:rPr lang="es-ES" sz="1000" dirty="0" err="1"/>
              <a:t>highly</a:t>
            </a:r>
            <a:r>
              <a:rPr lang="es-ES" sz="1000" dirty="0"/>
              <a:t> </a:t>
            </a:r>
            <a:r>
              <a:rPr lang="es-ES" sz="1000" dirty="0" err="1"/>
              <a:t>important</a:t>
            </a:r>
            <a:r>
              <a:rPr lang="es-ES" sz="1000" dirty="0"/>
              <a:t>, </a:t>
            </a:r>
            <a:r>
              <a:rPr lang="es-ES" sz="1000" dirty="0" err="1"/>
              <a:t>but</a:t>
            </a:r>
            <a:r>
              <a:rPr lang="es-ES" sz="1000" dirty="0"/>
              <a:t> </a:t>
            </a:r>
            <a:r>
              <a:rPr lang="es-ES" sz="1000" dirty="0" err="1"/>
              <a:t>impacts</a:t>
            </a:r>
            <a:r>
              <a:rPr lang="es-ES" sz="1000" dirty="0"/>
              <a:t> are </a:t>
            </a:r>
            <a:r>
              <a:rPr lang="es-ES" sz="1000" dirty="0" err="1"/>
              <a:t>less</a:t>
            </a:r>
            <a:r>
              <a:rPr lang="es-ES" sz="1000" dirty="0"/>
              <a:t> </a:t>
            </a:r>
            <a:r>
              <a:rPr lang="es-ES" sz="1000" dirty="0" err="1"/>
              <a:t>evident</a:t>
            </a:r>
            <a:endParaRPr lang="en-GB" sz="1000" dirty="0"/>
          </a:p>
        </p:txBody>
      </p:sp>
      <p:graphicFrame>
        <p:nvGraphicFramePr>
          <p:cNvPr id="71" name="Diagram 70"/>
          <p:cNvGraphicFramePr/>
          <p:nvPr/>
        </p:nvGraphicFramePr>
        <p:xfrm>
          <a:off x="-349550" y="7239465"/>
          <a:ext cx="7703404" cy="51097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5" name="Rectangle 104"/>
          <p:cNvSpPr/>
          <p:nvPr/>
        </p:nvSpPr>
        <p:spPr>
          <a:xfrm>
            <a:off x="1901242" y="1609087"/>
            <a:ext cx="2762512" cy="1864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b="1" dirty="0"/>
              <a:t>VULNERABILITY &amp; EXPOSURE</a:t>
            </a:r>
          </a:p>
        </p:txBody>
      </p:sp>
      <p:sp>
        <p:nvSpPr>
          <p:cNvPr id="106" name="TextBox 105"/>
          <p:cNvSpPr txBox="1"/>
          <p:nvPr/>
        </p:nvSpPr>
        <p:spPr>
          <a:xfrm>
            <a:off x="622076" y="3232792"/>
            <a:ext cx="1168888" cy="253916"/>
          </a:xfrm>
          <a:prstGeom prst="rect">
            <a:avLst/>
          </a:prstGeom>
          <a:noFill/>
        </p:spPr>
        <p:txBody>
          <a:bodyPr wrap="square" rtlCol="0">
            <a:spAutoFit/>
          </a:bodyPr>
          <a:lstStyle/>
          <a:p>
            <a:r>
              <a:rPr lang="en-GB" sz="1050" b="1" dirty="0"/>
              <a:t>Floods</a:t>
            </a:r>
          </a:p>
        </p:txBody>
      </p:sp>
      <p:sp>
        <p:nvSpPr>
          <p:cNvPr id="107" name="TextBox 106"/>
          <p:cNvSpPr txBox="1"/>
          <p:nvPr/>
        </p:nvSpPr>
        <p:spPr>
          <a:xfrm>
            <a:off x="1905606" y="3234020"/>
            <a:ext cx="1059136" cy="415498"/>
          </a:xfrm>
          <a:prstGeom prst="rect">
            <a:avLst/>
          </a:prstGeom>
          <a:noFill/>
        </p:spPr>
        <p:txBody>
          <a:bodyPr wrap="square" rtlCol="0">
            <a:spAutoFit/>
          </a:bodyPr>
          <a:lstStyle>
            <a:defPPr>
              <a:defRPr lang="en-US"/>
            </a:defPPr>
            <a:lvl1pPr>
              <a:defRPr sz="1050" b="1"/>
            </a:lvl1pPr>
          </a:lstStyle>
          <a:p>
            <a:r>
              <a:rPr lang="en-GB" dirty="0"/>
              <a:t>Low income households</a:t>
            </a:r>
          </a:p>
        </p:txBody>
      </p:sp>
      <p:sp>
        <p:nvSpPr>
          <p:cNvPr id="108" name="TextBox 107"/>
          <p:cNvSpPr txBox="1"/>
          <p:nvPr/>
        </p:nvSpPr>
        <p:spPr>
          <a:xfrm>
            <a:off x="3345444" y="3232792"/>
            <a:ext cx="1318309" cy="253916"/>
          </a:xfrm>
          <a:prstGeom prst="rect">
            <a:avLst/>
          </a:prstGeom>
          <a:noFill/>
        </p:spPr>
        <p:txBody>
          <a:bodyPr wrap="square" rtlCol="0">
            <a:spAutoFit/>
          </a:bodyPr>
          <a:lstStyle/>
          <a:p>
            <a:r>
              <a:rPr lang="en-GB" sz="1050" b="1" dirty="0"/>
              <a:t>Buildings</a:t>
            </a:r>
          </a:p>
        </p:txBody>
      </p:sp>
      <p:sp>
        <p:nvSpPr>
          <p:cNvPr id="109" name="Rounded Rectangle 108"/>
          <p:cNvSpPr/>
          <p:nvPr/>
        </p:nvSpPr>
        <p:spPr>
          <a:xfrm>
            <a:off x="578182" y="3965802"/>
            <a:ext cx="11052986" cy="728490"/>
          </a:xfrm>
          <a:prstGeom prst="roundRect">
            <a:avLst>
              <a:gd name="adj" fmla="val 6447"/>
            </a:avLst>
          </a:prstGeom>
          <a:solidFill>
            <a:schemeClr val="bg1">
              <a:lumMod val="95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TextBox 109"/>
          <p:cNvSpPr txBox="1"/>
          <p:nvPr/>
        </p:nvSpPr>
        <p:spPr>
          <a:xfrm>
            <a:off x="10317269" y="3965802"/>
            <a:ext cx="1343372" cy="646331"/>
          </a:xfrm>
          <a:prstGeom prst="rect">
            <a:avLst/>
          </a:prstGeom>
          <a:noFill/>
        </p:spPr>
        <p:txBody>
          <a:bodyPr wrap="square" rtlCol="0">
            <a:spAutoFit/>
          </a:bodyPr>
          <a:lstStyle/>
          <a:p>
            <a:pPr marL="171450" indent="-171450">
              <a:buFont typeface="Arial" panose="020B0604020202020204" pitchFamily="34" charset="0"/>
              <a:buChar char="•"/>
            </a:pPr>
            <a:r>
              <a:rPr lang="en-GB" sz="900" dirty="0"/>
              <a:t>Generate association of farmers to share best practices</a:t>
            </a:r>
          </a:p>
        </p:txBody>
      </p:sp>
      <p:sp>
        <p:nvSpPr>
          <p:cNvPr id="111" name="TextBox 110"/>
          <p:cNvSpPr txBox="1"/>
          <p:nvPr/>
        </p:nvSpPr>
        <p:spPr>
          <a:xfrm>
            <a:off x="8957076" y="3965802"/>
            <a:ext cx="1343372" cy="646331"/>
          </a:xfrm>
          <a:prstGeom prst="rect">
            <a:avLst/>
          </a:prstGeom>
          <a:noFill/>
        </p:spPr>
        <p:txBody>
          <a:bodyPr wrap="square" rtlCol="0">
            <a:spAutoFit/>
          </a:bodyPr>
          <a:lstStyle/>
          <a:p>
            <a:pPr marL="171450" indent="-171450">
              <a:buFont typeface="Arial" panose="020B0604020202020204" pitchFamily="34" charset="0"/>
              <a:buChar char="•"/>
            </a:pPr>
            <a:r>
              <a:rPr lang="en-GB" sz="900" dirty="0"/>
              <a:t>Training farmers on new agricultural methods and their water impact</a:t>
            </a:r>
          </a:p>
        </p:txBody>
      </p:sp>
      <p:sp>
        <p:nvSpPr>
          <p:cNvPr id="112" name="TextBox 111"/>
          <p:cNvSpPr txBox="1"/>
          <p:nvPr/>
        </p:nvSpPr>
        <p:spPr>
          <a:xfrm>
            <a:off x="7550228" y="3965802"/>
            <a:ext cx="1343372" cy="646331"/>
          </a:xfrm>
          <a:prstGeom prst="rect">
            <a:avLst/>
          </a:prstGeom>
          <a:noFill/>
        </p:spPr>
        <p:txBody>
          <a:bodyPr wrap="square" rtlCol="0">
            <a:spAutoFit/>
          </a:bodyPr>
          <a:lstStyle/>
          <a:p>
            <a:pPr marL="171450" indent="-171450">
              <a:buFont typeface="Arial" panose="020B0604020202020204" pitchFamily="34" charset="0"/>
              <a:buChar char="•"/>
            </a:pPr>
            <a:r>
              <a:rPr lang="en-GB" sz="900" dirty="0"/>
              <a:t>Incentives for farmers that deploy smart agriculture practices</a:t>
            </a:r>
          </a:p>
        </p:txBody>
      </p:sp>
      <p:sp>
        <p:nvSpPr>
          <p:cNvPr id="113" name="TextBox 112"/>
          <p:cNvSpPr txBox="1"/>
          <p:nvPr/>
        </p:nvSpPr>
        <p:spPr>
          <a:xfrm>
            <a:off x="6196916" y="3965802"/>
            <a:ext cx="1343372" cy="784830"/>
          </a:xfrm>
          <a:prstGeom prst="rect">
            <a:avLst/>
          </a:prstGeom>
          <a:noFill/>
        </p:spPr>
        <p:txBody>
          <a:bodyPr wrap="square" rtlCol="0">
            <a:spAutoFit/>
          </a:bodyPr>
          <a:lstStyle/>
          <a:p>
            <a:pPr marL="171450" indent="-171450">
              <a:buFont typeface="Arial" panose="020B0604020202020204" pitchFamily="34" charset="0"/>
              <a:buChar char="•"/>
            </a:pPr>
            <a:r>
              <a:rPr lang="en-GB" sz="900" dirty="0"/>
              <a:t>Regulation of the agricultural practices and limiting water consumption</a:t>
            </a:r>
          </a:p>
        </p:txBody>
      </p:sp>
      <p:sp>
        <p:nvSpPr>
          <p:cNvPr id="114" name="TextBox 113"/>
          <p:cNvSpPr txBox="1"/>
          <p:nvPr/>
        </p:nvSpPr>
        <p:spPr>
          <a:xfrm>
            <a:off x="4861904" y="3965802"/>
            <a:ext cx="1343372" cy="646331"/>
          </a:xfrm>
          <a:prstGeom prst="rect">
            <a:avLst/>
          </a:prstGeom>
          <a:noFill/>
        </p:spPr>
        <p:txBody>
          <a:bodyPr wrap="square" rtlCol="0">
            <a:spAutoFit/>
          </a:bodyPr>
          <a:lstStyle/>
          <a:p>
            <a:pPr marL="171450" indent="-171450">
              <a:buFont typeface="Arial" panose="020B0604020202020204" pitchFamily="34" charset="0"/>
              <a:buChar char="•"/>
            </a:pPr>
            <a:r>
              <a:rPr lang="en-GB" sz="900" dirty="0"/>
              <a:t>Invest on tech to support alternative agricultural practices</a:t>
            </a:r>
          </a:p>
        </p:txBody>
      </p:sp>
      <p:sp>
        <p:nvSpPr>
          <p:cNvPr id="115" name="TextBox 114"/>
          <p:cNvSpPr txBox="1"/>
          <p:nvPr/>
        </p:nvSpPr>
        <p:spPr>
          <a:xfrm>
            <a:off x="622076" y="4025652"/>
            <a:ext cx="1168888" cy="253916"/>
          </a:xfrm>
          <a:prstGeom prst="rect">
            <a:avLst/>
          </a:prstGeom>
          <a:noFill/>
        </p:spPr>
        <p:txBody>
          <a:bodyPr wrap="square" rtlCol="0">
            <a:spAutoFit/>
          </a:bodyPr>
          <a:lstStyle/>
          <a:p>
            <a:r>
              <a:rPr lang="en-GB" sz="1050" b="1" dirty="0"/>
              <a:t>Water scarcity</a:t>
            </a:r>
          </a:p>
        </p:txBody>
      </p:sp>
      <p:sp>
        <p:nvSpPr>
          <p:cNvPr id="116" name="TextBox 115"/>
          <p:cNvSpPr txBox="1"/>
          <p:nvPr/>
        </p:nvSpPr>
        <p:spPr>
          <a:xfrm>
            <a:off x="1905606" y="4026880"/>
            <a:ext cx="1059136" cy="415498"/>
          </a:xfrm>
          <a:prstGeom prst="rect">
            <a:avLst/>
          </a:prstGeom>
          <a:noFill/>
        </p:spPr>
        <p:txBody>
          <a:bodyPr wrap="square" rtlCol="0">
            <a:spAutoFit/>
          </a:bodyPr>
          <a:lstStyle>
            <a:defPPr>
              <a:defRPr lang="en-US"/>
            </a:defPPr>
            <a:lvl1pPr>
              <a:defRPr sz="1050" b="1"/>
            </a:lvl1pPr>
          </a:lstStyle>
          <a:p>
            <a:r>
              <a:rPr lang="en-GB" dirty="0"/>
              <a:t>Low income households</a:t>
            </a:r>
          </a:p>
        </p:txBody>
      </p:sp>
      <p:sp>
        <p:nvSpPr>
          <p:cNvPr id="117" name="TextBox 116"/>
          <p:cNvSpPr txBox="1"/>
          <p:nvPr/>
        </p:nvSpPr>
        <p:spPr>
          <a:xfrm>
            <a:off x="3345444" y="4025652"/>
            <a:ext cx="1318309" cy="415498"/>
          </a:xfrm>
          <a:prstGeom prst="rect">
            <a:avLst/>
          </a:prstGeom>
          <a:noFill/>
        </p:spPr>
        <p:txBody>
          <a:bodyPr wrap="square" rtlCol="0">
            <a:spAutoFit/>
          </a:bodyPr>
          <a:lstStyle/>
          <a:p>
            <a:r>
              <a:rPr lang="en-GB" sz="1050" b="1" dirty="0"/>
              <a:t>Agriculture &amp; forestry</a:t>
            </a:r>
          </a:p>
        </p:txBody>
      </p:sp>
      <p:sp>
        <p:nvSpPr>
          <p:cNvPr id="118" name="Rounded Rectangle 117"/>
          <p:cNvSpPr/>
          <p:nvPr/>
        </p:nvSpPr>
        <p:spPr>
          <a:xfrm>
            <a:off x="578182" y="4751009"/>
            <a:ext cx="11052986" cy="843463"/>
          </a:xfrm>
          <a:prstGeom prst="roundRect">
            <a:avLst>
              <a:gd name="adj" fmla="val 6007"/>
            </a:avLst>
          </a:prstGeom>
          <a:solidFill>
            <a:schemeClr val="bg1">
              <a:lumMod val="95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9" name="TextBox 118"/>
          <p:cNvSpPr txBox="1"/>
          <p:nvPr/>
        </p:nvSpPr>
        <p:spPr>
          <a:xfrm>
            <a:off x="10317269" y="4751009"/>
            <a:ext cx="1343372" cy="784830"/>
          </a:xfrm>
          <a:prstGeom prst="rect">
            <a:avLst/>
          </a:prstGeom>
          <a:noFill/>
        </p:spPr>
        <p:txBody>
          <a:bodyPr wrap="square" rtlCol="0">
            <a:spAutoFit/>
          </a:bodyPr>
          <a:lstStyle/>
          <a:p>
            <a:pPr marL="171450" indent="-171450">
              <a:buFont typeface="Arial" panose="020B0604020202020204" pitchFamily="34" charset="0"/>
              <a:buChar char="•"/>
            </a:pPr>
            <a:r>
              <a:rPr lang="en-GB" sz="900" dirty="0"/>
              <a:t>Develop a network of stakeholders to implement first actions against a river flood impact</a:t>
            </a:r>
          </a:p>
        </p:txBody>
      </p:sp>
      <p:sp>
        <p:nvSpPr>
          <p:cNvPr id="120" name="TextBox 119"/>
          <p:cNvSpPr txBox="1"/>
          <p:nvPr/>
        </p:nvSpPr>
        <p:spPr>
          <a:xfrm>
            <a:off x="8957076" y="4751009"/>
            <a:ext cx="1343372" cy="784830"/>
          </a:xfrm>
          <a:prstGeom prst="rect">
            <a:avLst/>
          </a:prstGeom>
          <a:noFill/>
        </p:spPr>
        <p:txBody>
          <a:bodyPr wrap="square" rtlCol="0">
            <a:spAutoFit/>
          </a:bodyPr>
          <a:lstStyle/>
          <a:p>
            <a:pPr marL="171450" indent="-171450">
              <a:buFont typeface="Arial" panose="020B0604020202020204" pitchFamily="34" charset="0"/>
              <a:buChar char="•"/>
            </a:pPr>
            <a:r>
              <a:rPr lang="en-GB" sz="900" dirty="0"/>
              <a:t>Building internal capacity of local authority to understand impact of river floods</a:t>
            </a:r>
          </a:p>
        </p:txBody>
      </p:sp>
      <p:sp>
        <p:nvSpPr>
          <p:cNvPr id="121" name="TextBox 120"/>
          <p:cNvSpPr txBox="1"/>
          <p:nvPr/>
        </p:nvSpPr>
        <p:spPr>
          <a:xfrm>
            <a:off x="7550228" y="4751009"/>
            <a:ext cx="1343372" cy="646331"/>
          </a:xfrm>
          <a:prstGeom prst="rect">
            <a:avLst/>
          </a:prstGeom>
          <a:noFill/>
        </p:spPr>
        <p:txBody>
          <a:bodyPr wrap="square" rtlCol="0">
            <a:spAutoFit/>
          </a:bodyPr>
          <a:lstStyle/>
          <a:p>
            <a:pPr marL="171450" indent="-171450">
              <a:buFont typeface="Arial" panose="020B0604020202020204" pitchFamily="34" charset="0"/>
              <a:buChar char="•"/>
            </a:pPr>
            <a:r>
              <a:rPr lang="en-GB" sz="900" dirty="0"/>
              <a:t>Incentives for enterprises that promote tele working</a:t>
            </a:r>
          </a:p>
        </p:txBody>
      </p:sp>
      <p:sp>
        <p:nvSpPr>
          <p:cNvPr id="122" name="TextBox 121"/>
          <p:cNvSpPr txBox="1"/>
          <p:nvPr/>
        </p:nvSpPr>
        <p:spPr>
          <a:xfrm>
            <a:off x="6196916" y="4751009"/>
            <a:ext cx="1343372" cy="646331"/>
          </a:xfrm>
          <a:prstGeom prst="rect">
            <a:avLst/>
          </a:prstGeom>
          <a:noFill/>
        </p:spPr>
        <p:txBody>
          <a:bodyPr wrap="square" rtlCol="0">
            <a:spAutoFit/>
          </a:bodyPr>
          <a:lstStyle/>
          <a:p>
            <a:pPr marL="171450" indent="-171450">
              <a:buFont typeface="Arial" panose="020B0604020202020204" pitchFamily="34" charset="0"/>
              <a:buChar char="•"/>
            </a:pPr>
            <a:r>
              <a:rPr lang="en-GB" sz="900" dirty="0"/>
              <a:t>Developing a plan for the first actions to be deployed by civil emergency</a:t>
            </a:r>
          </a:p>
        </p:txBody>
      </p:sp>
      <p:sp>
        <p:nvSpPr>
          <p:cNvPr id="123" name="TextBox 122"/>
          <p:cNvSpPr txBox="1"/>
          <p:nvPr/>
        </p:nvSpPr>
        <p:spPr>
          <a:xfrm>
            <a:off x="4861904" y="4751009"/>
            <a:ext cx="1343372" cy="507831"/>
          </a:xfrm>
          <a:prstGeom prst="rect">
            <a:avLst/>
          </a:prstGeom>
          <a:noFill/>
        </p:spPr>
        <p:txBody>
          <a:bodyPr wrap="square" rtlCol="0">
            <a:spAutoFit/>
          </a:bodyPr>
          <a:lstStyle/>
          <a:p>
            <a:pPr marL="171450" indent="-171450">
              <a:buFont typeface="Arial" panose="020B0604020202020204" pitchFamily="34" charset="0"/>
              <a:buChar char="•"/>
            </a:pPr>
            <a:r>
              <a:rPr lang="en-GB" sz="900" dirty="0"/>
              <a:t>Building alternative roads to connect the city</a:t>
            </a:r>
          </a:p>
        </p:txBody>
      </p:sp>
      <p:sp>
        <p:nvSpPr>
          <p:cNvPr id="124" name="TextBox 123"/>
          <p:cNvSpPr txBox="1"/>
          <p:nvPr/>
        </p:nvSpPr>
        <p:spPr>
          <a:xfrm>
            <a:off x="622076" y="4810859"/>
            <a:ext cx="1168888" cy="253916"/>
          </a:xfrm>
          <a:prstGeom prst="rect">
            <a:avLst/>
          </a:prstGeom>
          <a:noFill/>
        </p:spPr>
        <p:txBody>
          <a:bodyPr wrap="square" rtlCol="0">
            <a:spAutoFit/>
          </a:bodyPr>
          <a:lstStyle/>
          <a:p>
            <a:r>
              <a:rPr lang="en-GB" sz="1050" b="1" dirty="0"/>
              <a:t>River floods</a:t>
            </a:r>
          </a:p>
        </p:txBody>
      </p:sp>
      <p:sp>
        <p:nvSpPr>
          <p:cNvPr id="125" name="TextBox 124"/>
          <p:cNvSpPr txBox="1"/>
          <p:nvPr/>
        </p:nvSpPr>
        <p:spPr>
          <a:xfrm>
            <a:off x="1905606" y="4812087"/>
            <a:ext cx="1059136" cy="415498"/>
          </a:xfrm>
          <a:prstGeom prst="rect">
            <a:avLst/>
          </a:prstGeom>
          <a:noFill/>
        </p:spPr>
        <p:txBody>
          <a:bodyPr wrap="square" rtlCol="0">
            <a:spAutoFit/>
          </a:bodyPr>
          <a:lstStyle>
            <a:defPPr>
              <a:defRPr lang="en-US"/>
            </a:defPPr>
            <a:lvl1pPr>
              <a:defRPr sz="1050" b="1"/>
            </a:lvl1pPr>
          </a:lstStyle>
          <a:p>
            <a:r>
              <a:rPr lang="en-GB" dirty="0"/>
              <a:t>Commuters / workers</a:t>
            </a:r>
          </a:p>
        </p:txBody>
      </p:sp>
      <p:sp>
        <p:nvSpPr>
          <p:cNvPr id="126" name="TextBox 125"/>
          <p:cNvSpPr txBox="1"/>
          <p:nvPr/>
        </p:nvSpPr>
        <p:spPr>
          <a:xfrm>
            <a:off x="3345444" y="4810859"/>
            <a:ext cx="1318309" cy="253916"/>
          </a:xfrm>
          <a:prstGeom prst="rect">
            <a:avLst/>
          </a:prstGeom>
          <a:noFill/>
        </p:spPr>
        <p:txBody>
          <a:bodyPr wrap="square" rtlCol="0">
            <a:spAutoFit/>
          </a:bodyPr>
          <a:lstStyle/>
          <a:p>
            <a:r>
              <a:rPr lang="en-GB" sz="1050" b="1" dirty="0"/>
              <a:t>Transport</a:t>
            </a:r>
          </a:p>
        </p:txBody>
      </p:sp>
      <p:grpSp>
        <p:nvGrpSpPr>
          <p:cNvPr id="13" name="Group 12"/>
          <p:cNvGrpSpPr/>
          <p:nvPr/>
        </p:nvGrpSpPr>
        <p:grpSpPr>
          <a:xfrm>
            <a:off x="4779781" y="1603053"/>
            <a:ext cx="5513832" cy="3991420"/>
            <a:chOff x="4779781" y="1603052"/>
            <a:chExt cx="5513832" cy="3705517"/>
          </a:xfrm>
        </p:grpSpPr>
        <p:cxnSp>
          <p:nvCxnSpPr>
            <p:cNvPr id="5" name="Straight Connector 4"/>
            <p:cNvCxnSpPr/>
            <p:nvPr/>
          </p:nvCxnSpPr>
          <p:spPr>
            <a:xfrm>
              <a:off x="4779781" y="1603052"/>
              <a:ext cx="0" cy="370551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6192529" y="1603052"/>
              <a:ext cx="0" cy="3705517"/>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7559557" y="1603052"/>
              <a:ext cx="0" cy="3705517"/>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8926585" y="1603052"/>
              <a:ext cx="0" cy="3705517"/>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0293613" y="1603052"/>
              <a:ext cx="0" cy="3705517"/>
            </a:xfrm>
            <a:prstGeom prst="line">
              <a:avLst/>
            </a:prstGeom>
            <a:ln w="95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98337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4826E-BCDF-BA5D-690D-471732005483}"/>
            </a:ext>
          </a:extLst>
        </p:cNvPr>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C59497E-918A-7128-E621-B64B2EE17E89}"/>
              </a:ext>
            </a:extLst>
          </p:cNvPr>
          <p:cNvSpPr>
            <a:spLocks noGrp="1"/>
          </p:cNvSpPr>
          <p:nvPr>
            <p:ph type="pic" idx="2"/>
          </p:nvPr>
        </p:nvSpPr>
        <p:spPr/>
        <p:txBody>
          <a:bodyPr/>
          <a:lstStyle/>
          <a:p>
            <a:endParaRPr lang="it-IT"/>
          </a:p>
        </p:txBody>
      </p:sp>
      <p:sp>
        <p:nvSpPr>
          <p:cNvPr id="4" name="Title 3">
            <a:extLst>
              <a:ext uri="{FF2B5EF4-FFF2-40B4-BE49-F238E27FC236}">
                <a16:creationId xmlns:a16="http://schemas.microsoft.com/office/drawing/2014/main" id="{05D14427-19BC-3FC4-6134-9B29BDC7CA6D}"/>
              </a:ext>
            </a:extLst>
          </p:cNvPr>
          <p:cNvSpPr>
            <a:spLocks noGrp="1"/>
          </p:cNvSpPr>
          <p:nvPr>
            <p:ph type="title"/>
          </p:nvPr>
        </p:nvSpPr>
        <p:spPr/>
        <p:txBody>
          <a:bodyPr/>
          <a:lstStyle/>
          <a:p>
            <a:r>
              <a:rPr lang="pt-BR" dirty="0"/>
              <a:t>Defining actions</a:t>
            </a:r>
            <a:endParaRPr lang="it-IT" dirty="0"/>
          </a:p>
        </p:txBody>
      </p:sp>
      <p:sp>
        <p:nvSpPr>
          <p:cNvPr id="6" name="Content Placeholder 5">
            <a:extLst>
              <a:ext uri="{FF2B5EF4-FFF2-40B4-BE49-F238E27FC236}">
                <a16:creationId xmlns:a16="http://schemas.microsoft.com/office/drawing/2014/main" id="{D973014C-870C-B89E-30BC-830BAE6269F0}"/>
              </a:ext>
            </a:extLst>
          </p:cNvPr>
          <p:cNvSpPr>
            <a:spLocks noGrp="1"/>
          </p:cNvSpPr>
          <p:nvPr>
            <p:ph sz="quarter" idx="11"/>
          </p:nvPr>
        </p:nvSpPr>
        <p:spPr/>
        <p:txBody>
          <a:bodyPr/>
          <a:lstStyle/>
          <a:p>
            <a:endParaRPr lang="it-IT"/>
          </a:p>
        </p:txBody>
      </p:sp>
    </p:spTree>
    <p:extLst>
      <p:ext uri="{BB962C8B-B14F-4D97-AF65-F5344CB8AC3E}">
        <p14:creationId xmlns:p14="http://schemas.microsoft.com/office/powerpoint/2010/main" val="2994773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970723" y="1693605"/>
            <a:ext cx="6439727" cy="4708981"/>
          </a:xfrm>
          <a:prstGeom prst="rect">
            <a:avLst/>
          </a:prstGeom>
        </p:spPr>
        <p:txBody>
          <a:bodyPr wrap="square">
            <a:spAutoFit/>
          </a:bodyPr>
          <a:lstStyle/>
          <a:p>
            <a:r>
              <a:rPr lang="en-US" sz="2000" dirty="0"/>
              <a:t>The  actions should include the following elements :</a:t>
            </a:r>
          </a:p>
          <a:p>
            <a:endParaRPr lang="en-GB" sz="2000" dirty="0"/>
          </a:p>
          <a:p>
            <a:pPr marL="342900" lvl="0" indent="-342900">
              <a:buFont typeface="+mj-lt"/>
              <a:buAutoNum type="arabicPeriod"/>
            </a:pPr>
            <a:r>
              <a:rPr lang="en-US" sz="2000" dirty="0"/>
              <a:t>A clear </a:t>
            </a:r>
            <a:r>
              <a:rPr lang="en-US" sz="2000" b="1" dirty="0"/>
              <a:t>general description </a:t>
            </a:r>
            <a:r>
              <a:rPr lang="en-US" sz="2000" dirty="0"/>
              <a:t>of the action</a:t>
            </a:r>
            <a:endParaRPr lang="en-GB" sz="2000" dirty="0"/>
          </a:p>
          <a:p>
            <a:pPr marL="342900" lvl="0" indent="-342900">
              <a:buFont typeface="+mj-lt"/>
              <a:buAutoNum type="arabicPeriod"/>
            </a:pPr>
            <a:r>
              <a:rPr lang="en-US" sz="2000" b="1" dirty="0"/>
              <a:t>Starting and ending</a:t>
            </a:r>
            <a:r>
              <a:rPr lang="en-US" sz="2000" dirty="0"/>
              <a:t> date</a:t>
            </a:r>
            <a:endParaRPr lang="en-GB" sz="2000" dirty="0"/>
          </a:p>
          <a:p>
            <a:pPr marL="342900" lvl="0" indent="-342900">
              <a:buFont typeface="+mj-lt"/>
              <a:buAutoNum type="arabicPeriod"/>
            </a:pPr>
            <a:r>
              <a:rPr lang="en-GB" sz="2000" b="1" dirty="0">
                <a:solidFill>
                  <a:schemeClr val="tx2"/>
                </a:solidFill>
              </a:rPr>
              <a:t>Linked adaptation goal</a:t>
            </a:r>
          </a:p>
          <a:p>
            <a:pPr marL="342900" lvl="0" indent="-342900">
              <a:buFont typeface="+mj-lt"/>
              <a:buAutoNum type="arabicPeriod"/>
            </a:pPr>
            <a:r>
              <a:rPr lang="en-GB" sz="2000" b="1" dirty="0">
                <a:solidFill>
                  <a:schemeClr val="tx2"/>
                </a:solidFill>
              </a:rPr>
              <a:t>Corresponding adaptation hazard(s) and vulnerable sector(s)</a:t>
            </a:r>
          </a:p>
          <a:p>
            <a:pPr marL="342900" lvl="0" indent="-342900">
              <a:buFont typeface="+mj-lt"/>
              <a:buAutoNum type="arabicPeriod"/>
            </a:pPr>
            <a:r>
              <a:rPr lang="en-GB" sz="2000" b="1" dirty="0">
                <a:solidFill>
                  <a:schemeClr val="tx2"/>
                </a:solidFill>
              </a:rPr>
              <a:t>Vulnerable population group(s)</a:t>
            </a:r>
          </a:p>
          <a:p>
            <a:pPr marL="342900" lvl="0" indent="-342900">
              <a:buFont typeface="+mj-lt"/>
              <a:buAutoNum type="arabicPeriod"/>
            </a:pPr>
            <a:r>
              <a:rPr lang="en-GB" sz="2000" b="1" dirty="0">
                <a:solidFill>
                  <a:schemeClr val="tx2"/>
                </a:solidFill>
              </a:rPr>
              <a:t>Quantitative outcome</a:t>
            </a:r>
          </a:p>
          <a:p>
            <a:pPr marL="342900" lvl="0" indent="-342900">
              <a:buFont typeface="+mj-lt"/>
              <a:buAutoNum type="arabicPeriod"/>
            </a:pPr>
            <a:r>
              <a:rPr lang="en-US" sz="2000" b="1" dirty="0"/>
              <a:t>Actors</a:t>
            </a:r>
            <a:r>
              <a:rPr lang="en-US" sz="2000" dirty="0"/>
              <a:t> involved</a:t>
            </a:r>
            <a:endParaRPr lang="en-GB" sz="2000" dirty="0"/>
          </a:p>
          <a:p>
            <a:pPr marL="342900" lvl="0" indent="-342900">
              <a:buFont typeface="+mj-lt"/>
              <a:buAutoNum type="arabicPeriod"/>
            </a:pPr>
            <a:r>
              <a:rPr lang="en-US" sz="2000" dirty="0"/>
              <a:t>Implementation </a:t>
            </a:r>
            <a:r>
              <a:rPr lang="en-US" sz="2000" b="1" dirty="0"/>
              <a:t>costs</a:t>
            </a:r>
            <a:endParaRPr lang="en-GB" sz="2000" b="1" dirty="0"/>
          </a:p>
          <a:p>
            <a:pPr marL="342900" lvl="0" indent="-342900">
              <a:buFont typeface="+mj-lt"/>
              <a:buAutoNum type="arabicPeriod"/>
            </a:pPr>
            <a:r>
              <a:rPr lang="en-US" sz="2000" b="1" dirty="0"/>
              <a:t>Financing</a:t>
            </a:r>
            <a:r>
              <a:rPr lang="en-US" sz="2000" dirty="0"/>
              <a:t> instruments</a:t>
            </a:r>
            <a:endParaRPr lang="en-GB" sz="2000" dirty="0"/>
          </a:p>
          <a:p>
            <a:pPr marL="342900" lvl="0" indent="-342900">
              <a:buFont typeface="+mj-lt"/>
              <a:buAutoNum type="arabicPeriod"/>
            </a:pPr>
            <a:r>
              <a:rPr lang="en-US" sz="2000" b="1" dirty="0"/>
              <a:t>Monitor</a:t>
            </a:r>
            <a:r>
              <a:rPr lang="en-US" sz="2000" dirty="0"/>
              <a:t> indicators</a:t>
            </a:r>
            <a:endParaRPr lang="en-GB" sz="2000" dirty="0"/>
          </a:p>
          <a:p>
            <a:endParaRPr lang="en-US" sz="2000" dirty="0"/>
          </a:p>
          <a:p>
            <a:endParaRPr lang="en-US" sz="2000" dirty="0"/>
          </a:p>
        </p:txBody>
      </p:sp>
      <p:sp>
        <p:nvSpPr>
          <p:cNvPr id="6" name="Title 1"/>
          <p:cNvSpPr txBox="1">
            <a:spLocks/>
          </p:cNvSpPr>
          <p:nvPr/>
        </p:nvSpPr>
        <p:spPr>
          <a:xfrm>
            <a:off x="970722" y="482860"/>
            <a:ext cx="10515600" cy="782357"/>
          </a:xfrm>
          <a:prstGeom prst="rect">
            <a:avLst/>
          </a:prstGeom>
        </p:spPr>
        <p:txBody>
          <a:bodyPr vert="horz" lIns="91440" tIns="45720" rIns="91440" bIns="0" rtlCol="0" anchor="b" anchorCtr="0">
            <a:noAutofit/>
          </a:bodyPr>
          <a:lstStyle>
            <a:lvl1pPr algn="l" defTabSz="914400" rtl="0" eaLnBrk="1" latinLnBrk="0" hangingPunct="1">
              <a:lnSpc>
                <a:spcPct val="90000"/>
              </a:lnSpc>
              <a:spcBef>
                <a:spcPct val="0"/>
              </a:spcBef>
              <a:buNone/>
              <a:defRPr sz="4000" kern="1200">
                <a:solidFill>
                  <a:schemeClr val="tx2"/>
                </a:solidFill>
                <a:latin typeface="+mj-lt"/>
                <a:ea typeface="+mj-ea"/>
                <a:cs typeface="+mj-cs"/>
              </a:defRPr>
            </a:lvl1pPr>
          </a:lstStyle>
          <a:p>
            <a:r>
              <a:rPr lang="en-GB" dirty="0"/>
              <a:t>Defining adaptation actions</a:t>
            </a:r>
          </a:p>
        </p:txBody>
      </p:sp>
      <p:sp>
        <p:nvSpPr>
          <p:cNvPr id="8" name="TextBox 7"/>
          <p:cNvSpPr txBox="1"/>
          <p:nvPr/>
        </p:nvSpPr>
        <p:spPr>
          <a:xfrm>
            <a:off x="1017206" y="1182556"/>
            <a:ext cx="7404591" cy="369332"/>
          </a:xfrm>
          <a:prstGeom prst="rect">
            <a:avLst/>
          </a:prstGeom>
          <a:noFill/>
        </p:spPr>
        <p:txBody>
          <a:bodyPr wrap="none" rtlCol="0">
            <a:spAutoFit/>
          </a:bodyPr>
          <a:lstStyle/>
          <a:p>
            <a:r>
              <a:rPr lang="en-GB" b="1" dirty="0">
                <a:solidFill>
                  <a:schemeClr val="tx1">
                    <a:lumMod val="75000"/>
                  </a:schemeClr>
                </a:solidFill>
              </a:rPr>
              <a:t>What information should be provided to define a mitigation action</a:t>
            </a:r>
          </a:p>
        </p:txBody>
      </p:sp>
      <p:sp>
        <p:nvSpPr>
          <p:cNvPr id="5" name="Line Callout 1 (Accent Bar) 4"/>
          <p:cNvSpPr/>
          <p:nvPr/>
        </p:nvSpPr>
        <p:spPr>
          <a:xfrm>
            <a:off x="7670800" y="1670603"/>
            <a:ext cx="4102100" cy="545594"/>
          </a:xfrm>
          <a:prstGeom prst="accentCallout1">
            <a:avLst>
              <a:gd name="adj1" fmla="val 17196"/>
              <a:gd name="adj2" fmla="val -2661"/>
              <a:gd name="adj3" fmla="val 174869"/>
              <a:gd name="adj4" fmla="val -37409"/>
            </a:avLst>
          </a:prstGeom>
          <a:solidFill>
            <a:schemeClr val="bg1">
              <a:lumMod val="95000"/>
            </a:schemeClr>
          </a:solidFill>
          <a:ln>
            <a:solidFill>
              <a:schemeClr val="tx1"/>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chemeClr val="tx1"/>
                </a:solidFill>
              </a:rPr>
              <a:t>The </a:t>
            </a:r>
            <a:r>
              <a:rPr lang="en-GB" sz="1000" b="1" u="sng" dirty="0">
                <a:solidFill>
                  <a:schemeClr val="tx1"/>
                </a:solidFill>
              </a:rPr>
              <a:t>scope</a:t>
            </a:r>
            <a:r>
              <a:rPr lang="en-GB" sz="1000" dirty="0">
                <a:solidFill>
                  <a:schemeClr val="tx1"/>
                </a:solidFill>
              </a:rPr>
              <a:t> of the action should be clear. Definition of boundaries, number of items to be implemented / addressed or surface helps to understand the scope.</a:t>
            </a:r>
          </a:p>
        </p:txBody>
      </p:sp>
      <p:sp>
        <p:nvSpPr>
          <p:cNvPr id="10" name="Line Callout 1 (Accent Bar) 9"/>
          <p:cNvSpPr/>
          <p:nvPr/>
        </p:nvSpPr>
        <p:spPr>
          <a:xfrm>
            <a:off x="7670800" y="2311169"/>
            <a:ext cx="4102100" cy="415968"/>
          </a:xfrm>
          <a:prstGeom prst="accentCallout1">
            <a:avLst>
              <a:gd name="adj1" fmla="val 17196"/>
              <a:gd name="adj2" fmla="val -2661"/>
              <a:gd name="adj3" fmla="val 149910"/>
              <a:gd name="adj4" fmla="val -45601"/>
            </a:avLst>
          </a:prstGeom>
          <a:solidFill>
            <a:schemeClr val="bg1">
              <a:lumMod val="95000"/>
            </a:schemeClr>
          </a:solidFill>
          <a:ln>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chemeClr val="tx1"/>
                </a:solidFill>
              </a:rPr>
              <a:t>Based on this, the city could consider the creation of a </a:t>
            </a:r>
            <a:r>
              <a:rPr lang="en-GB" sz="1000" b="1" dirty="0">
                <a:solidFill>
                  <a:schemeClr val="tx1"/>
                </a:solidFill>
              </a:rPr>
              <a:t>table </a:t>
            </a:r>
            <a:r>
              <a:rPr lang="en-GB" sz="1000" dirty="0">
                <a:solidFill>
                  <a:schemeClr val="tx1"/>
                </a:solidFill>
              </a:rPr>
              <a:t>to track the progress of the actions.</a:t>
            </a:r>
          </a:p>
        </p:txBody>
      </p:sp>
      <p:sp>
        <p:nvSpPr>
          <p:cNvPr id="11" name="Line Callout 1 (Accent Bar) 10"/>
          <p:cNvSpPr/>
          <p:nvPr/>
        </p:nvSpPr>
        <p:spPr>
          <a:xfrm>
            <a:off x="7670800" y="3462805"/>
            <a:ext cx="4102100" cy="500004"/>
          </a:xfrm>
          <a:prstGeom prst="accentCallout1">
            <a:avLst>
              <a:gd name="adj1" fmla="val 17196"/>
              <a:gd name="adj2" fmla="val -2661"/>
              <a:gd name="adj3" fmla="val 186475"/>
              <a:gd name="adj4" fmla="val -81717"/>
            </a:avLst>
          </a:prstGeom>
          <a:solidFill>
            <a:schemeClr val="bg2"/>
          </a:solidFill>
          <a:ln>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0" dirty="0">
                <a:solidFill>
                  <a:schemeClr val="tx1"/>
                </a:solidFill>
              </a:rPr>
              <a:t>Defining a quantitative outcome is </a:t>
            </a:r>
            <a:r>
              <a:rPr lang="en-GB" sz="1000" b="1" u="sng" dirty="0">
                <a:solidFill>
                  <a:schemeClr val="tx1"/>
                </a:solidFill>
              </a:rPr>
              <a:t>necessary to ensure reaching the target</a:t>
            </a:r>
            <a:r>
              <a:rPr lang="en-GB" sz="1000" dirty="0">
                <a:solidFill>
                  <a:schemeClr val="tx1"/>
                </a:solidFill>
              </a:rPr>
              <a:t>. Depending on the action, this can be represented in a number of ways.</a:t>
            </a:r>
          </a:p>
        </p:txBody>
      </p:sp>
      <p:sp>
        <p:nvSpPr>
          <p:cNvPr id="12" name="Line Callout 1 (Accent Bar) 11"/>
          <p:cNvSpPr/>
          <p:nvPr/>
        </p:nvSpPr>
        <p:spPr>
          <a:xfrm>
            <a:off x="7670800" y="4057781"/>
            <a:ext cx="4102100" cy="1023764"/>
          </a:xfrm>
          <a:prstGeom prst="accentCallout1">
            <a:avLst>
              <a:gd name="adj1" fmla="val 17196"/>
              <a:gd name="adj2" fmla="val -2661"/>
              <a:gd name="adj3" fmla="val 54889"/>
              <a:gd name="adj4" fmla="val -88528"/>
            </a:avLst>
          </a:prstGeom>
          <a:solidFill>
            <a:schemeClr val="bg2"/>
          </a:solidFill>
          <a:ln>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0" dirty="0">
                <a:solidFill>
                  <a:schemeClr val="tx1"/>
                </a:solidFill>
              </a:rPr>
              <a:t>Based on a previous </a:t>
            </a:r>
            <a:r>
              <a:rPr lang="en-GB" sz="1000" b="1" u="sng" dirty="0">
                <a:solidFill>
                  <a:schemeClr val="tx1"/>
                </a:solidFill>
              </a:rPr>
              <a:t>stakeholder mapping</a:t>
            </a:r>
            <a:r>
              <a:rPr lang="en-GB" sz="1000" dirty="0">
                <a:solidFill>
                  <a:schemeClr val="tx1"/>
                </a:solidFill>
              </a:rPr>
              <a:t>, the city would need to identify for each action who are the </a:t>
            </a:r>
            <a:r>
              <a:rPr lang="en-GB" sz="1000" b="1" dirty="0">
                <a:solidFill>
                  <a:schemeClr val="tx1"/>
                </a:solidFill>
              </a:rPr>
              <a:t>responsible</a:t>
            </a:r>
            <a:r>
              <a:rPr lang="en-GB" sz="1000" dirty="0">
                <a:solidFill>
                  <a:schemeClr val="tx1"/>
                </a:solidFill>
              </a:rPr>
              <a:t> stakeholders, and who are the ones </a:t>
            </a:r>
            <a:r>
              <a:rPr lang="en-GB" sz="1000" b="1" dirty="0">
                <a:solidFill>
                  <a:schemeClr val="tx1"/>
                </a:solidFill>
              </a:rPr>
              <a:t>affected</a:t>
            </a:r>
            <a:r>
              <a:rPr lang="en-GB" sz="1000" dirty="0">
                <a:solidFill>
                  <a:schemeClr val="tx1"/>
                </a:solidFill>
              </a:rPr>
              <a:t> by the actions. Also, in the case of adaptation, vulnerable population groups are particularly important.</a:t>
            </a:r>
          </a:p>
          <a:p>
            <a:r>
              <a:rPr lang="es-ES" sz="1000" dirty="0" err="1">
                <a:solidFill>
                  <a:schemeClr val="accent6"/>
                </a:solidFill>
              </a:rPr>
              <a:t>Like</a:t>
            </a:r>
            <a:r>
              <a:rPr lang="es-ES" sz="1000" dirty="0">
                <a:solidFill>
                  <a:schemeClr val="accent6"/>
                </a:solidFill>
              </a:rPr>
              <a:t> in </a:t>
            </a:r>
            <a:r>
              <a:rPr lang="es-ES" sz="1000" dirty="0" err="1">
                <a:solidFill>
                  <a:schemeClr val="accent6"/>
                </a:solidFill>
              </a:rPr>
              <a:t>mitigation</a:t>
            </a:r>
            <a:r>
              <a:rPr lang="es-ES" sz="1000" dirty="0">
                <a:solidFill>
                  <a:schemeClr val="accent6"/>
                </a:solidFill>
              </a:rPr>
              <a:t>, </a:t>
            </a:r>
            <a:r>
              <a:rPr lang="es-ES" sz="1000" dirty="0" err="1">
                <a:solidFill>
                  <a:schemeClr val="accent6"/>
                </a:solidFill>
              </a:rPr>
              <a:t>it</a:t>
            </a:r>
            <a:r>
              <a:rPr lang="es-ES" sz="1000" dirty="0">
                <a:solidFill>
                  <a:schemeClr val="accent6"/>
                </a:solidFill>
              </a:rPr>
              <a:t> </a:t>
            </a:r>
            <a:r>
              <a:rPr lang="es-ES" sz="1000" dirty="0" err="1">
                <a:solidFill>
                  <a:schemeClr val="accent6"/>
                </a:solidFill>
              </a:rPr>
              <a:t>is</a:t>
            </a:r>
            <a:r>
              <a:rPr lang="es-ES" sz="1000" dirty="0">
                <a:solidFill>
                  <a:schemeClr val="accent6"/>
                </a:solidFill>
              </a:rPr>
              <a:t> </a:t>
            </a:r>
            <a:r>
              <a:rPr lang="es-ES" sz="1000" b="1" u="sng" dirty="0">
                <a:solidFill>
                  <a:schemeClr val="accent6"/>
                </a:solidFill>
              </a:rPr>
              <a:t>FUNDAMENTAL</a:t>
            </a:r>
            <a:r>
              <a:rPr lang="es-ES" sz="1000" dirty="0">
                <a:solidFill>
                  <a:schemeClr val="accent6"/>
                </a:solidFill>
              </a:rPr>
              <a:t> to </a:t>
            </a:r>
            <a:r>
              <a:rPr lang="es-ES" sz="1000" dirty="0" err="1">
                <a:solidFill>
                  <a:schemeClr val="accent6"/>
                </a:solidFill>
              </a:rPr>
              <a:t>reflect</a:t>
            </a:r>
            <a:r>
              <a:rPr lang="es-ES" sz="1000" dirty="0">
                <a:solidFill>
                  <a:schemeClr val="accent6"/>
                </a:solidFill>
              </a:rPr>
              <a:t> </a:t>
            </a:r>
            <a:r>
              <a:rPr lang="es-ES" sz="1000" dirty="0" err="1">
                <a:solidFill>
                  <a:schemeClr val="accent6"/>
                </a:solidFill>
              </a:rPr>
              <a:t>on</a:t>
            </a:r>
            <a:r>
              <a:rPr lang="es-ES" sz="1000" dirty="0">
                <a:solidFill>
                  <a:schemeClr val="accent6"/>
                </a:solidFill>
              </a:rPr>
              <a:t> </a:t>
            </a:r>
            <a:r>
              <a:rPr lang="es-ES" sz="1000" dirty="0" err="1">
                <a:solidFill>
                  <a:schemeClr val="accent6"/>
                </a:solidFill>
              </a:rPr>
              <a:t>the</a:t>
            </a:r>
            <a:r>
              <a:rPr lang="es-ES" sz="1000" dirty="0">
                <a:solidFill>
                  <a:schemeClr val="accent6"/>
                </a:solidFill>
              </a:rPr>
              <a:t> role and </a:t>
            </a:r>
            <a:r>
              <a:rPr lang="es-ES" sz="1000" dirty="0" err="1">
                <a:solidFill>
                  <a:schemeClr val="accent6"/>
                </a:solidFill>
              </a:rPr>
              <a:t>capacities</a:t>
            </a:r>
            <a:r>
              <a:rPr lang="es-ES" sz="1000" dirty="0">
                <a:solidFill>
                  <a:schemeClr val="accent6"/>
                </a:solidFill>
              </a:rPr>
              <a:t> of </a:t>
            </a:r>
            <a:r>
              <a:rPr lang="es-ES" sz="1000" dirty="0" err="1">
                <a:solidFill>
                  <a:schemeClr val="accent6"/>
                </a:solidFill>
              </a:rPr>
              <a:t>the</a:t>
            </a:r>
            <a:r>
              <a:rPr lang="es-ES" sz="1000" dirty="0">
                <a:solidFill>
                  <a:schemeClr val="accent6"/>
                </a:solidFill>
              </a:rPr>
              <a:t> local </a:t>
            </a:r>
            <a:r>
              <a:rPr lang="es-ES" sz="1000" dirty="0" err="1">
                <a:solidFill>
                  <a:schemeClr val="accent6"/>
                </a:solidFill>
              </a:rPr>
              <a:t>authority</a:t>
            </a:r>
            <a:r>
              <a:rPr lang="es-ES" sz="1000" dirty="0">
                <a:solidFill>
                  <a:schemeClr val="accent6"/>
                </a:solidFill>
              </a:rPr>
              <a:t> in </a:t>
            </a:r>
            <a:r>
              <a:rPr lang="es-ES" sz="1000" dirty="0" err="1">
                <a:solidFill>
                  <a:schemeClr val="accent6"/>
                </a:solidFill>
              </a:rPr>
              <a:t>the</a:t>
            </a:r>
            <a:r>
              <a:rPr lang="es-ES" sz="1000" dirty="0">
                <a:solidFill>
                  <a:schemeClr val="accent6"/>
                </a:solidFill>
              </a:rPr>
              <a:t> </a:t>
            </a:r>
            <a:r>
              <a:rPr lang="es-ES" sz="1000" dirty="0" err="1">
                <a:solidFill>
                  <a:schemeClr val="accent6"/>
                </a:solidFill>
              </a:rPr>
              <a:t>deployment</a:t>
            </a:r>
            <a:r>
              <a:rPr lang="es-ES" sz="1000" dirty="0">
                <a:solidFill>
                  <a:schemeClr val="accent6"/>
                </a:solidFill>
              </a:rPr>
              <a:t> of </a:t>
            </a:r>
            <a:r>
              <a:rPr lang="es-ES" sz="1000" dirty="0" err="1">
                <a:solidFill>
                  <a:schemeClr val="accent6"/>
                </a:solidFill>
              </a:rPr>
              <a:t>the</a:t>
            </a:r>
            <a:r>
              <a:rPr lang="es-ES" sz="1000" dirty="0">
                <a:solidFill>
                  <a:schemeClr val="accent6"/>
                </a:solidFill>
              </a:rPr>
              <a:t> </a:t>
            </a:r>
            <a:r>
              <a:rPr lang="es-ES" sz="1000" dirty="0" err="1">
                <a:solidFill>
                  <a:schemeClr val="accent6"/>
                </a:solidFill>
              </a:rPr>
              <a:t>actions</a:t>
            </a:r>
            <a:r>
              <a:rPr lang="es-ES" sz="1000" dirty="0">
                <a:solidFill>
                  <a:schemeClr val="accent6"/>
                </a:solidFill>
              </a:rPr>
              <a:t>.</a:t>
            </a:r>
            <a:endParaRPr lang="en-GB" sz="1000" dirty="0">
              <a:solidFill>
                <a:schemeClr val="accent6"/>
              </a:solidFill>
            </a:endParaRPr>
          </a:p>
        </p:txBody>
      </p:sp>
      <p:sp>
        <p:nvSpPr>
          <p:cNvPr id="13" name="Line Callout 1 (Accent Bar) 12"/>
          <p:cNvSpPr/>
          <p:nvPr/>
        </p:nvSpPr>
        <p:spPr>
          <a:xfrm>
            <a:off x="7670800" y="5176517"/>
            <a:ext cx="4102100" cy="712710"/>
          </a:xfrm>
          <a:prstGeom prst="accentCallout1">
            <a:avLst>
              <a:gd name="adj1" fmla="val 17196"/>
              <a:gd name="adj2" fmla="val -2661"/>
              <a:gd name="adj3" fmla="val -34094"/>
              <a:gd name="adj4" fmla="val -83695"/>
            </a:avLst>
          </a:prstGeom>
          <a:solidFill>
            <a:schemeClr val="bg1">
              <a:lumMod val="95000"/>
            </a:schemeClr>
          </a:solidFill>
          <a:ln>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chemeClr val="tx1"/>
                </a:solidFill>
              </a:rPr>
              <a:t>Calculating the </a:t>
            </a:r>
            <a:r>
              <a:rPr lang="en-GB" sz="1000" b="1" dirty="0">
                <a:solidFill>
                  <a:schemeClr val="tx1"/>
                </a:solidFill>
              </a:rPr>
              <a:t>implementation costs </a:t>
            </a:r>
            <a:r>
              <a:rPr lang="en-GB" sz="1000" dirty="0">
                <a:solidFill>
                  <a:schemeClr val="tx1"/>
                </a:solidFill>
              </a:rPr>
              <a:t>of the actions is highly important, as it could determine the </a:t>
            </a:r>
            <a:r>
              <a:rPr lang="en-GB" sz="1000" b="1" dirty="0">
                <a:solidFill>
                  <a:schemeClr val="tx1"/>
                </a:solidFill>
              </a:rPr>
              <a:t>feasibility</a:t>
            </a:r>
            <a:r>
              <a:rPr lang="en-GB" sz="1000" dirty="0">
                <a:solidFill>
                  <a:schemeClr val="tx1"/>
                </a:solidFill>
              </a:rPr>
              <a:t> of some actions. The analysis of </a:t>
            </a:r>
            <a:r>
              <a:rPr lang="en-GB" sz="1000" b="1" u="sng" dirty="0">
                <a:solidFill>
                  <a:schemeClr val="tx1"/>
                </a:solidFill>
              </a:rPr>
              <a:t>cost effectiveness</a:t>
            </a:r>
            <a:r>
              <a:rPr lang="en-GB" sz="1000" dirty="0">
                <a:solidFill>
                  <a:schemeClr val="tx1"/>
                </a:solidFill>
              </a:rPr>
              <a:t> (i.e. how impact per € invested) can be one way to prioritise actions.</a:t>
            </a:r>
          </a:p>
        </p:txBody>
      </p:sp>
      <p:sp>
        <p:nvSpPr>
          <p:cNvPr id="14" name="Flowchart: Process 13"/>
          <p:cNvSpPr/>
          <p:nvPr/>
        </p:nvSpPr>
        <p:spPr>
          <a:xfrm>
            <a:off x="970722" y="5411098"/>
            <a:ext cx="3201228" cy="272106"/>
          </a:xfrm>
          <a:prstGeom prst="flowChartProcess">
            <a:avLst/>
          </a:prstGeom>
          <a:noFill/>
          <a:ln w="19050">
            <a:solidFill>
              <a:schemeClr val="accent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p:cNvSpPr txBox="1"/>
          <p:nvPr/>
        </p:nvSpPr>
        <p:spPr>
          <a:xfrm>
            <a:off x="4171950" y="5449198"/>
            <a:ext cx="1426994" cy="307777"/>
          </a:xfrm>
          <a:prstGeom prst="rect">
            <a:avLst/>
          </a:prstGeom>
          <a:noFill/>
        </p:spPr>
        <p:txBody>
          <a:bodyPr wrap="none" rtlCol="0">
            <a:spAutoFit/>
          </a:bodyPr>
          <a:lstStyle/>
          <a:p>
            <a:r>
              <a:rPr lang="es-ES" sz="1400" b="1" dirty="0" err="1">
                <a:solidFill>
                  <a:schemeClr val="accent6"/>
                </a:solidFill>
              </a:rPr>
              <a:t>Specific</a:t>
            </a:r>
            <a:r>
              <a:rPr lang="es-ES" sz="1400" b="1" dirty="0">
                <a:solidFill>
                  <a:schemeClr val="accent6"/>
                </a:solidFill>
              </a:rPr>
              <a:t> </a:t>
            </a:r>
            <a:r>
              <a:rPr lang="es-ES" sz="1400" b="1" dirty="0" err="1">
                <a:solidFill>
                  <a:schemeClr val="accent6"/>
                </a:solidFill>
              </a:rPr>
              <a:t>slides</a:t>
            </a:r>
            <a:endParaRPr lang="en-GB" sz="1400" b="1" dirty="0">
              <a:solidFill>
                <a:schemeClr val="accent6"/>
              </a:solidFill>
            </a:endParaRPr>
          </a:p>
        </p:txBody>
      </p:sp>
      <p:sp>
        <p:nvSpPr>
          <p:cNvPr id="16" name="TextBox 15"/>
          <p:cNvSpPr txBox="1"/>
          <p:nvPr/>
        </p:nvSpPr>
        <p:spPr>
          <a:xfrm>
            <a:off x="970722" y="5721304"/>
            <a:ext cx="5614037" cy="523220"/>
          </a:xfrm>
          <a:prstGeom prst="rect">
            <a:avLst/>
          </a:prstGeom>
          <a:noFill/>
        </p:spPr>
        <p:txBody>
          <a:bodyPr wrap="none" rtlCol="0">
            <a:spAutoFit/>
          </a:bodyPr>
          <a:lstStyle/>
          <a:p>
            <a:r>
              <a:rPr lang="en-GB" sz="1400" b="1" dirty="0">
                <a:solidFill>
                  <a:schemeClr val="accent6"/>
                </a:solidFill>
              </a:rPr>
              <a:t>BONUS: describe barriers to implementation of the actions and </a:t>
            </a:r>
          </a:p>
          <a:p>
            <a:r>
              <a:rPr lang="en-GB" sz="1400" b="1" dirty="0">
                <a:solidFill>
                  <a:schemeClr val="accent6"/>
                </a:solidFill>
              </a:rPr>
              <a:t>corrective actions (if applicable)</a:t>
            </a:r>
          </a:p>
        </p:txBody>
      </p:sp>
      <p:sp>
        <p:nvSpPr>
          <p:cNvPr id="18" name="Line Callout 1 (Accent Bar) 17"/>
          <p:cNvSpPr/>
          <p:nvPr/>
        </p:nvSpPr>
        <p:spPr>
          <a:xfrm>
            <a:off x="7670800" y="2822109"/>
            <a:ext cx="4102100" cy="545724"/>
          </a:xfrm>
          <a:prstGeom prst="accentCallout1">
            <a:avLst>
              <a:gd name="adj1" fmla="val 17196"/>
              <a:gd name="adj2" fmla="val -2661"/>
              <a:gd name="adj3" fmla="val 94843"/>
              <a:gd name="adj4" fmla="val -27327"/>
            </a:avLst>
          </a:prstGeom>
          <a:solidFill>
            <a:schemeClr val="bg2"/>
          </a:solidFill>
          <a:ln>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0" dirty="0">
                <a:solidFill>
                  <a:schemeClr val="tx1"/>
                </a:solidFill>
              </a:rPr>
              <a:t>Adequately targeting the action and linking them to the corresponding adaptation goal, hazard, vulnerable sector and vulnerable population groups will ensure the provision of a </a:t>
            </a:r>
            <a:r>
              <a:rPr lang="en-GB" sz="1000" b="1" u="sng" dirty="0">
                <a:solidFill>
                  <a:schemeClr val="tx1"/>
                </a:solidFill>
              </a:rPr>
              <a:t>coherent</a:t>
            </a:r>
            <a:r>
              <a:rPr lang="en-GB" sz="1000" dirty="0">
                <a:solidFill>
                  <a:schemeClr val="tx1"/>
                </a:solidFill>
              </a:rPr>
              <a:t> plan. </a:t>
            </a:r>
          </a:p>
        </p:txBody>
      </p:sp>
    </p:spTree>
    <p:extLst>
      <p:ext uri="{BB962C8B-B14F-4D97-AF65-F5344CB8AC3E}">
        <p14:creationId xmlns:p14="http://schemas.microsoft.com/office/powerpoint/2010/main" val="3981610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FD9AA8-8DBE-347F-D2C5-F0CE1DC9C4C7}"/>
              </a:ext>
            </a:extLst>
          </p:cNvPr>
          <p:cNvSpPr>
            <a:spLocks noGrp="1"/>
          </p:cNvSpPr>
          <p:nvPr>
            <p:ph type="title"/>
          </p:nvPr>
        </p:nvSpPr>
        <p:spPr>
          <a:xfrm>
            <a:off x="838200" y="0"/>
            <a:ext cx="10515600" cy="782357"/>
          </a:xfrm>
        </p:spPr>
        <p:txBody>
          <a:bodyPr/>
          <a:lstStyle/>
          <a:p>
            <a:r>
              <a:rPr lang="pt-BR" dirty="0"/>
              <a:t>Designing the action portifolio</a:t>
            </a:r>
            <a:endParaRPr lang="it-IT" dirty="0"/>
          </a:p>
        </p:txBody>
      </p:sp>
      <p:graphicFrame>
        <p:nvGraphicFramePr>
          <p:cNvPr id="4" name="Table 3">
            <a:extLst>
              <a:ext uri="{FF2B5EF4-FFF2-40B4-BE49-F238E27FC236}">
                <a16:creationId xmlns:a16="http://schemas.microsoft.com/office/drawing/2014/main" id="{8F3416AA-BAFA-B7C4-4FED-0E47BAF9393C}"/>
              </a:ext>
            </a:extLst>
          </p:cNvPr>
          <p:cNvGraphicFramePr>
            <a:graphicFrameLocks noGrp="1"/>
          </p:cNvGraphicFramePr>
          <p:nvPr>
            <p:extLst>
              <p:ext uri="{D42A27DB-BD31-4B8C-83A1-F6EECF244321}">
                <p14:modId xmlns:p14="http://schemas.microsoft.com/office/powerpoint/2010/main" val="1346103316"/>
              </p:ext>
            </p:extLst>
          </p:nvPr>
        </p:nvGraphicFramePr>
        <p:xfrm>
          <a:off x="970722" y="762001"/>
          <a:ext cx="9968149" cy="5868896"/>
        </p:xfrm>
        <a:graphic>
          <a:graphicData uri="http://schemas.openxmlformats.org/drawingml/2006/table">
            <a:tbl>
              <a:tblPr firstRow="1" bandRow="1">
                <a:tableStyleId>{5C22544A-7EE6-4342-B048-85BDC9FD1C3A}</a:tableStyleId>
              </a:tblPr>
              <a:tblGrid>
                <a:gridCol w="1336410">
                  <a:extLst>
                    <a:ext uri="{9D8B030D-6E8A-4147-A177-3AD203B41FA5}">
                      <a16:colId xmlns:a16="http://schemas.microsoft.com/office/drawing/2014/main" val="3819915363"/>
                    </a:ext>
                  </a:extLst>
                </a:gridCol>
                <a:gridCol w="2316575">
                  <a:extLst>
                    <a:ext uri="{9D8B030D-6E8A-4147-A177-3AD203B41FA5}">
                      <a16:colId xmlns:a16="http://schemas.microsoft.com/office/drawing/2014/main" val="1727543052"/>
                    </a:ext>
                  </a:extLst>
                </a:gridCol>
                <a:gridCol w="6315164">
                  <a:extLst>
                    <a:ext uri="{9D8B030D-6E8A-4147-A177-3AD203B41FA5}">
                      <a16:colId xmlns:a16="http://schemas.microsoft.com/office/drawing/2014/main" val="3606893483"/>
                    </a:ext>
                  </a:extLst>
                </a:gridCol>
              </a:tblGrid>
              <a:tr h="343312">
                <a:tc>
                  <a:txBody>
                    <a:bodyPr/>
                    <a:lstStyle/>
                    <a:p>
                      <a:r>
                        <a:rPr lang="pt-BR" sz="1400" b="1" dirty="0"/>
                        <a:t>Aspect</a:t>
                      </a:r>
                      <a:endParaRPr lang="it-IT" sz="1400" b="1" dirty="0"/>
                    </a:p>
                  </a:txBody>
                  <a:tcPr/>
                </a:tc>
                <a:tc>
                  <a:txBody>
                    <a:bodyPr/>
                    <a:lstStyle/>
                    <a:p>
                      <a:r>
                        <a:rPr lang="pt-BR" sz="1400" b="1" dirty="0"/>
                        <a:t>Definition</a:t>
                      </a:r>
                      <a:endParaRPr lang="it-IT" sz="1400" b="1" dirty="0"/>
                    </a:p>
                  </a:txBody>
                  <a:tcPr/>
                </a:tc>
                <a:tc>
                  <a:txBody>
                    <a:bodyPr/>
                    <a:lstStyle/>
                    <a:p>
                      <a:r>
                        <a:rPr lang="pt-BR" sz="1400" b="1" dirty="0"/>
                        <a:t>Exemples: </a:t>
                      </a:r>
                      <a:endParaRPr lang="it-IT" sz="1400" b="1" dirty="0"/>
                    </a:p>
                  </a:txBody>
                  <a:tcPr/>
                </a:tc>
                <a:extLst>
                  <a:ext uri="{0D108BD9-81ED-4DB2-BD59-A6C34878D82A}">
                    <a16:rowId xmlns:a16="http://schemas.microsoft.com/office/drawing/2014/main" val="1116373845"/>
                  </a:ext>
                </a:extLst>
              </a:tr>
              <a:tr h="1568896">
                <a:tc>
                  <a:txBody>
                    <a:bodyPr/>
                    <a:lstStyle/>
                    <a:p>
                      <a:r>
                        <a:rPr lang="pt-BR" sz="1400" dirty="0"/>
                        <a:t>Impact</a:t>
                      </a:r>
                      <a:endParaRPr lang="it-IT"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Measures the direct impact that: </a:t>
                      </a:r>
                      <a:r>
                        <a:rPr lang="en-US" sz="1400" b="0" i="0" u="none" strike="noStrike" kern="1200" baseline="0" dirty="0">
                          <a:solidFill>
                            <a:schemeClr val="dk1"/>
                          </a:solidFill>
                          <a:latin typeface="+mn-lt"/>
                          <a:ea typeface="+mn-ea"/>
                          <a:cs typeface="+mn-cs"/>
                        </a:rPr>
                        <a:t>Do the adaptation actions contribute to the defined adaptation goal(s)? </a:t>
                      </a:r>
                      <a:endParaRPr lang="it-IT" sz="1400"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BR" sz="1400" dirty="0"/>
                        <a:t>Goal: </a:t>
                      </a:r>
                      <a:r>
                        <a:rPr lang="en-US" sz="1400" b="0" i="0" u="none" strike="noStrike" kern="1200" baseline="0" dirty="0">
                          <a:solidFill>
                            <a:schemeClr val="dk1"/>
                          </a:solidFill>
                          <a:latin typeface="+mn-lt"/>
                          <a:ea typeface="+mn-ea"/>
                          <a:cs typeface="+mn-cs"/>
                        </a:rPr>
                        <a:t>Reduce the annual expected loss due to floods in the municipality by 80% by 2025</a:t>
                      </a:r>
                      <a:endParaRPr lang="it-IT" sz="1400" dirty="0"/>
                    </a:p>
                    <a:p>
                      <a:pPr marL="285750" indent="-285750">
                        <a:buFont typeface="Arial" panose="020B0604020202020204" pitchFamily="34" charset="0"/>
                        <a:buChar char="•"/>
                      </a:pPr>
                      <a:r>
                        <a:rPr lang="pt-BR" sz="1400" dirty="0"/>
                        <a:t>Reduce of annual expected loss ($)</a:t>
                      </a:r>
                    </a:p>
                    <a:p>
                      <a:pPr marL="285750" indent="-285750">
                        <a:buFont typeface="Arial" panose="020B0604020202020204" pitchFamily="34" charset="0"/>
                        <a:buChar char="•"/>
                      </a:pPr>
                      <a:r>
                        <a:rPr lang="pt-BR" sz="1400" dirty="0"/>
                        <a:t>Numer of people reached by EWS alerts (number of people)</a:t>
                      </a:r>
                      <a:endParaRPr lang="it-IT" sz="1400" dirty="0"/>
                    </a:p>
                  </a:txBody>
                  <a:tcPr/>
                </a:tc>
                <a:extLst>
                  <a:ext uri="{0D108BD9-81ED-4DB2-BD59-A6C34878D82A}">
                    <a16:rowId xmlns:a16="http://schemas.microsoft.com/office/drawing/2014/main" val="12022000"/>
                  </a:ext>
                </a:extLst>
              </a:tr>
              <a:tr h="903303">
                <a:tc>
                  <a:txBody>
                    <a:bodyPr/>
                    <a:lstStyle/>
                    <a:p>
                      <a:r>
                        <a:rPr lang="pt-BR" sz="1400" dirty="0"/>
                        <a:t>Costs</a:t>
                      </a:r>
                      <a:endParaRPr lang="it-IT" sz="1400" dirty="0"/>
                    </a:p>
                  </a:txBody>
                  <a:tcPr/>
                </a:tc>
                <a:tc>
                  <a:txBody>
                    <a:bodyPr/>
                    <a:lstStyle/>
                    <a:p>
                      <a:r>
                        <a:rPr lang="pt-BR" sz="1400" dirty="0"/>
                        <a:t>Identifies the total cost and relative cost. (CapEx and OpEx)</a:t>
                      </a:r>
                      <a:endParaRPr lang="it-IT" sz="1400" dirty="0"/>
                    </a:p>
                  </a:txBody>
                  <a:tcPr/>
                </a:tc>
                <a:tc>
                  <a:txBody>
                    <a:bodyPr/>
                    <a:lstStyle/>
                    <a:p>
                      <a:pPr marL="285750" indent="-285750" algn="l" defTabSz="914400" rtl="0" eaLnBrk="1" latinLnBrk="0" hangingPunct="1">
                        <a:buFont typeface="Arial" panose="020B0604020202020204" pitchFamily="34" charset="0"/>
                        <a:buChar char="•"/>
                      </a:pPr>
                      <a:r>
                        <a:rPr lang="pt-BR" sz="1400" b="0" i="0" u="none" strike="noStrike" kern="1200" baseline="0" dirty="0">
                          <a:solidFill>
                            <a:schemeClr val="dk1"/>
                          </a:solidFill>
                          <a:latin typeface="+mn-lt"/>
                          <a:ea typeface="+mn-ea"/>
                          <a:cs typeface="+mn-cs"/>
                        </a:rPr>
                        <a:t>$/vulnerable households affected</a:t>
                      </a:r>
                    </a:p>
                    <a:p>
                      <a:pPr marL="285750" indent="-285750" algn="l" defTabSz="914400" rtl="0" eaLnBrk="1" latinLnBrk="0" hangingPunct="1">
                        <a:buFont typeface="Arial" panose="020B0604020202020204" pitchFamily="34" charset="0"/>
                        <a:buChar char="•"/>
                      </a:pPr>
                      <a:r>
                        <a:rPr lang="pt-BR" sz="1400" b="0" i="0" u="none" strike="noStrike" kern="1200" baseline="0" dirty="0">
                          <a:solidFill>
                            <a:schemeClr val="dk1"/>
                          </a:solidFill>
                          <a:latin typeface="+mn-lt"/>
                          <a:ea typeface="+mn-ea"/>
                          <a:cs typeface="+mn-cs"/>
                        </a:rPr>
                        <a:t>Total initial cost to build resilient households (CapEx); Annual cost or savings related with avoided losses (OpEx)</a:t>
                      </a:r>
                      <a:endParaRPr lang="it-IT" sz="1400" b="0" i="0" u="none" strike="noStrike" kern="1200" baseline="0" dirty="0">
                        <a:solidFill>
                          <a:schemeClr val="dk1"/>
                        </a:solidFill>
                        <a:latin typeface="+mn-lt"/>
                        <a:ea typeface="+mn-ea"/>
                        <a:cs typeface="+mn-cs"/>
                      </a:endParaRPr>
                    </a:p>
                  </a:txBody>
                  <a:tcPr/>
                </a:tc>
                <a:extLst>
                  <a:ext uri="{0D108BD9-81ED-4DB2-BD59-A6C34878D82A}">
                    <a16:rowId xmlns:a16="http://schemas.microsoft.com/office/drawing/2014/main" val="2268242710"/>
                  </a:ext>
                </a:extLst>
              </a:tr>
              <a:tr h="1470045">
                <a:tc>
                  <a:txBody>
                    <a:bodyPr/>
                    <a:lstStyle/>
                    <a:p>
                      <a:r>
                        <a:rPr lang="pt-BR" sz="1400" dirty="0"/>
                        <a:t>Feasibility</a:t>
                      </a:r>
                    </a:p>
                  </a:txBody>
                  <a:tcPr/>
                </a:tc>
                <a:tc>
                  <a:txBody>
                    <a:bodyPr/>
                    <a:lstStyle/>
                    <a:p>
                      <a:pPr marL="285750" indent="-285750">
                        <a:buFont typeface="Arial" panose="020B0604020202020204" pitchFamily="34" charset="0"/>
                        <a:buChar char="•"/>
                      </a:pPr>
                      <a:r>
                        <a:rPr lang="pt-BR" sz="1400" dirty="0"/>
                        <a:t>Techinical</a:t>
                      </a:r>
                    </a:p>
                    <a:p>
                      <a:pPr marL="285750" indent="-285750">
                        <a:buFont typeface="Arial" panose="020B0604020202020204" pitchFamily="34" charset="0"/>
                        <a:buChar char="•"/>
                      </a:pPr>
                      <a:r>
                        <a:rPr lang="pt-BR" sz="1400" dirty="0"/>
                        <a:t>Institutional/legal framework</a:t>
                      </a:r>
                    </a:p>
                    <a:p>
                      <a:pPr marL="285750" indent="-285750">
                        <a:buFont typeface="Arial" panose="020B0604020202020204" pitchFamily="34" charset="0"/>
                        <a:buChar char="•"/>
                      </a:pPr>
                      <a:r>
                        <a:rPr lang="pt-BR" sz="1400" dirty="0"/>
                        <a:t>Economic</a:t>
                      </a:r>
                    </a:p>
                    <a:p>
                      <a:pPr marL="285750" indent="-285750">
                        <a:buFont typeface="Arial" panose="020B0604020202020204" pitchFamily="34" charset="0"/>
                        <a:buChar char="•"/>
                      </a:pPr>
                      <a:r>
                        <a:rPr lang="pt-BR" sz="1400" dirty="0"/>
                        <a:t>Social</a:t>
                      </a:r>
                    </a:p>
                    <a:p>
                      <a:pPr marL="285750" indent="-285750">
                        <a:buFont typeface="Arial" panose="020B0604020202020204" pitchFamily="34" charset="0"/>
                        <a:buChar char="•"/>
                      </a:pPr>
                      <a:r>
                        <a:rPr lang="pt-BR" sz="1400" dirty="0"/>
                        <a:t>Other</a:t>
                      </a:r>
                    </a:p>
                  </a:txBody>
                  <a:tcPr/>
                </a:tc>
                <a:tc>
                  <a:txBody>
                    <a:bodyPr/>
                    <a:lstStyle/>
                    <a:p>
                      <a:pPr marL="285750" indent="-285750">
                        <a:buFont typeface="Arial" panose="020B0604020202020204" pitchFamily="34" charset="0"/>
                        <a:buChar char="•"/>
                      </a:pPr>
                      <a:r>
                        <a:rPr lang="pt-BR" sz="1400" dirty="0"/>
                        <a:t>Is the action technically ready?</a:t>
                      </a:r>
                    </a:p>
                    <a:p>
                      <a:pPr marL="285750" indent="-285750">
                        <a:buFont typeface="Arial" panose="020B0604020202020204" pitchFamily="34" charset="0"/>
                        <a:buChar char="•"/>
                      </a:pPr>
                      <a:r>
                        <a:rPr lang="pt-BR" sz="1400" dirty="0"/>
                        <a:t>Are the existing legal frameworks aligned with the actions</a:t>
                      </a:r>
                    </a:p>
                    <a:p>
                      <a:pPr marL="285750" indent="-285750">
                        <a:buFont typeface="Arial" panose="020B0604020202020204" pitchFamily="34" charset="0"/>
                        <a:buChar char="•"/>
                      </a:pPr>
                      <a:r>
                        <a:rPr lang="pt-BR" sz="1400" dirty="0"/>
                        <a:t>Are there funding opportunities for that? What is the cash flow? Financial instruments?</a:t>
                      </a:r>
                    </a:p>
                    <a:p>
                      <a:pPr marL="285750" indent="-285750">
                        <a:buFont typeface="Arial" panose="020B0604020202020204" pitchFamily="34" charset="0"/>
                        <a:buChar char="•"/>
                      </a:pPr>
                      <a:r>
                        <a:rPr lang="pt-BR" sz="1400" dirty="0"/>
                        <a:t>Are there some specific groups affected by the action? Is the action controversial for the society? </a:t>
                      </a:r>
                    </a:p>
                    <a:p>
                      <a:pPr marL="285750" indent="-285750">
                        <a:buFont typeface="Arial" panose="020B0604020202020204" pitchFamily="34" charset="0"/>
                        <a:buChar char="•"/>
                      </a:pPr>
                      <a:r>
                        <a:rPr lang="it-IT" sz="1400" dirty="0"/>
                        <a:t>Are </a:t>
                      </a:r>
                      <a:r>
                        <a:rPr lang="it-IT" sz="1400" dirty="0" err="1"/>
                        <a:t>there</a:t>
                      </a:r>
                      <a:r>
                        <a:rPr lang="it-IT" sz="1400" dirty="0"/>
                        <a:t> </a:t>
                      </a:r>
                      <a:r>
                        <a:rPr lang="it-IT" sz="1400" dirty="0" err="1"/>
                        <a:t>safety</a:t>
                      </a:r>
                      <a:r>
                        <a:rPr lang="it-IT" sz="1400" dirty="0"/>
                        <a:t> and </a:t>
                      </a:r>
                      <a:r>
                        <a:rPr lang="it-IT" sz="1400" dirty="0" err="1"/>
                        <a:t>environmental</a:t>
                      </a:r>
                      <a:r>
                        <a:rPr lang="it-IT" sz="1400" dirty="0"/>
                        <a:t> </a:t>
                      </a:r>
                      <a:r>
                        <a:rPr lang="it-IT" sz="1400" dirty="0" err="1"/>
                        <a:t>limitations</a:t>
                      </a:r>
                      <a:r>
                        <a:rPr lang="it-IT" sz="1400" dirty="0"/>
                        <a:t>? </a:t>
                      </a:r>
                    </a:p>
                  </a:txBody>
                  <a:tcPr/>
                </a:tc>
                <a:extLst>
                  <a:ext uri="{0D108BD9-81ED-4DB2-BD59-A6C34878D82A}">
                    <a16:rowId xmlns:a16="http://schemas.microsoft.com/office/drawing/2014/main" val="2222485258"/>
                  </a:ext>
                </a:extLst>
              </a:tr>
              <a:tr h="736905">
                <a:tc>
                  <a:txBody>
                    <a:bodyPr/>
                    <a:lstStyle/>
                    <a:p>
                      <a:r>
                        <a:rPr lang="pt-BR" sz="1400" dirty="0"/>
                        <a:t>Co-effects and co-benefits</a:t>
                      </a:r>
                      <a:endParaRPr lang="it-IT" sz="1400" dirty="0"/>
                    </a:p>
                  </a:txBody>
                  <a:tcPr/>
                </a:tc>
                <a:tc>
                  <a:txBody>
                    <a:bodyPr/>
                    <a:lstStyle/>
                    <a:p>
                      <a:r>
                        <a:rPr lang="pt-BR" sz="1400" dirty="0"/>
                        <a:t>Identifies the deliver benefits beyond the target sector</a:t>
                      </a:r>
                      <a:endParaRPr lang="it-IT" sz="1400" dirty="0"/>
                    </a:p>
                  </a:txBody>
                  <a:tcPr/>
                </a:tc>
                <a:tc>
                  <a:txBody>
                    <a:bodyPr/>
                    <a:lstStyle/>
                    <a:p>
                      <a:pPr marL="285750" indent="-285750">
                        <a:buFont typeface="Arial" panose="020B0604020202020204" pitchFamily="34" charset="0"/>
                        <a:buChar char="•"/>
                      </a:pPr>
                      <a:r>
                        <a:rPr lang="en-US" sz="1400" dirty="0"/>
                        <a:t>Increase in access to basic services (healthcare, education)</a:t>
                      </a:r>
                    </a:p>
                    <a:p>
                      <a:pPr marL="285750" indent="-285750">
                        <a:buFont typeface="Arial" panose="020B0604020202020204" pitchFamily="34" charset="0"/>
                        <a:buChar char="•"/>
                      </a:pPr>
                      <a:endParaRPr lang="it-IT" sz="1400" dirty="0"/>
                    </a:p>
                  </a:txBody>
                  <a:tcPr/>
                </a:tc>
                <a:extLst>
                  <a:ext uri="{0D108BD9-81ED-4DB2-BD59-A6C34878D82A}">
                    <a16:rowId xmlns:a16="http://schemas.microsoft.com/office/drawing/2014/main" val="2469817640"/>
                  </a:ext>
                </a:extLst>
              </a:tr>
              <a:tr h="501423">
                <a:tc>
                  <a:txBody>
                    <a:bodyPr/>
                    <a:lstStyle/>
                    <a:p>
                      <a:r>
                        <a:rPr lang="pt-BR" sz="1400" dirty="0"/>
                        <a:t>Trade-offs</a:t>
                      </a:r>
                      <a:endParaRPr lang="it-IT" sz="1400" dirty="0"/>
                    </a:p>
                  </a:txBody>
                  <a:tcPr/>
                </a:tc>
                <a:tc>
                  <a:txBody>
                    <a:bodyPr/>
                    <a:lstStyle/>
                    <a:p>
                      <a:r>
                        <a:rPr lang="pt-BR" sz="1400" dirty="0"/>
                        <a:t>Identifies potential negative effects that goes beyond the target sector</a:t>
                      </a:r>
                      <a:endParaRPr lang="it-IT" sz="1400" dirty="0"/>
                    </a:p>
                  </a:txBody>
                  <a:tcPr/>
                </a:tc>
                <a:tc>
                  <a:txBody>
                    <a:bodyPr/>
                    <a:lstStyle/>
                    <a:p>
                      <a:pPr marL="285750" indent="-285750">
                        <a:buFont typeface="Arial" panose="020B0604020202020204" pitchFamily="34" charset="0"/>
                        <a:buChar char="•"/>
                      </a:pPr>
                      <a:r>
                        <a:rPr lang="en-US" sz="1400" b="0" i="0" u="none" strike="noStrike" kern="1200" baseline="0" dirty="0">
                          <a:solidFill>
                            <a:schemeClr val="dk1"/>
                          </a:solidFill>
                          <a:latin typeface="+mn-lt"/>
                          <a:ea typeface="+mn-ea"/>
                          <a:cs typeface="+mn-cs"/>
                        </a:rPr>
                        <a:t>Implementation of flood protection infrastructure (loss of natural </a:t>
                      </a:r>
                      <a:r>
                        <a:rPr lang="en-US" sz="1400" b="0" i="0" u="none" strike="noStrike" kern="1200" baseline="0" dirty="0" err="1">
                          <a:solidFill>
                            <a:schemeClr val="dk1"/>
                          </a:solidFill>
                          <a:latin typeface="+mn-lt"/>
                          <a:ea typeface="+mn-ea"/>
                          <a:cs typeface="+mn-cs"/>
                        </a:rPr>
                        <a:t>haitats</a:t>
                      </a:r>
                      <a:r>
                        <a:rPr lang="en-US" sz="1400" b="0" i="0" u="none" strike="noStrike" kern="1200" baseline="0" dirty="0">
                          <a:solidFill>
                            <a:schemeClr val="dk1"/>
                          </a:solidFill>
                          <a:latin typeface="+mn-lt"/>
                          <a:ea typeface="+mn-ea"/>
                          <a:cs typeface="+mn-cs"/>
                        </a:rPr>
                        <a:t>) 	</a:t>
                      </a:r>
                    </a:p>
                  </a:txBody>
                  <a:tcPr/>
                </a:tc>
                <a:extLst>
                  <a:ext uri="{0D108BD9-81ED-4DB2-BD59-A6C34878D82A}">
                    <a16:rowId xmlns:a16="http://schemas.microsoft.com/office/drawing/2014/main" val="2765513897"/>
                  </a:ext>
                </a:extLst>
              </a:tr>
            </a:tbl>
          </a:graphicData>
        </a:graphic>
      </p:graphicFrame>
    </p:spTree>
    <p:extLst>
      <p:ext uri="{BB962C8B-B14F-4D97-AF65-F5344CB8AC3E}">
        <p14:creationId xmlns:p14="http://schemas.microsoft.com/office/powerpoint/2010/main" val="3237860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58472-F9BF-10AB-7106-1D898A4ED4CE}"/>
            </a:ext>
          </a:extLst>
        </p:cNvPr>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C7F2BDF-C624-AD52-4638-180A976AD616}"/>
              </a:ext>
            </a:extLst>
          </p:cNvPr>
          <p:cNvSpPr>
            <a:spLocks noGrp="1"/>
          </p:cNvSpPr>
          <p:nvPr>
            <p:ph type="pic" idx="2"/>
          </p:nvPr>
        </p:nvSpPr>
        <p:spPr/>
        <p:txBody>
          <a:bodyPr/>
          <a:lstStyle/>
          <a:p>
            <a:endParaRPr lang="it-IT"/>
          </a:p>
        </p:txBody>
      </p:sp>
      <p:sp>
        <p:nvSpPr>
          <p:cNvPr id="4" name="Title 3">
            <a:extLst>
              <a:ext uri="{FF2B5EF4-FFF2-40B4-BE49-F238E27FC236}">
                <a16:creationId xmlns:a16="http://schemas.microsoft.com/office/drawing/2014/main" id="{2B31FA51-EB01-AF68-D49A-4658E2C7094D}"/>
              </a:ext>
            </a:extLst>
          </p:cNvPr>
          <p:cNvSpPr>
            <a:spLocks noGrp="1"/>
          </p:cNvSpPr>
          <p:nvPr>
            <p:ph type="title"/>
          </p:nvPr>
        </p:nvSpPr>
        <p:spPr/>
        <p:txBody>
          <a:bodyPr/>
          <a:lstStyle/>
          <a:p>
            <a:r>
              <a:rPr lang="pt-BR" dirty="0"/>
              <a:t>Monitoring the actions</a:t>
            </a:r>
            <a:endParaRPr lang="it-IT" dirty="0"/>
          </a:p>
        </p:txBody>
      </p:sp>
      <p:sp>
        <p:nvSpPr>
          <p:cNvPr id="6" name="Content Placeholder 5">
            <a:extLst>
              <a:ext uri="{FF2B5EF4-FFF2-40B4-BE49-F238E27FC236}">
                <a16:creationId xmlns:a16="http://schemas.microsoft.com/office/drawing/2014/main" id="{29DEE6DD-D19B-E706-6683-F225FDD0C825}"/>
              </a:ext>
            </a:extLst>
          </p:cNvPr>
          <p:cNvSpPr>
            <a:spLocks noGrp="1"/>
          </p:cNvSpPr>
          <p:nvPr>
            <p:ph sz="quarter" idx="11"/>
          </p:nvPr>
        </p:nvSpPr>
        <p:spPr/>
        <p:txBody>
          <a:bodyPr/>
          <a:lstStyle/>
          <a:p>
            <a:endParaRPr lang="it-IT"/>
          </a:p>
        </p:txBody>
      </p:sp>
    </p:spTree>
    <p:extLst>
      <p:ext uri="{BB962C8B-B14F-4D97-AF65-F5344CB8AC3E}">
        <p14:creationId xmlns:p14="http://schemas.microsoft.com/office/powerpoint/2010/main" val="1860347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Adaptation pillar monitoring indicators</a:t>
            </a:r>
          </a:p>
        </p:txBody>
      </p:sp>
      <p:graphicFrame>
        <p:nvGraphicFramePr>
          <p:cNvPr id="4" name="Content Placeholder 3"/>
          <p:cNvGraphicFramePr>
            <a:graphicFrameLocks/>
          </p:cNvGraphicFramePr>
          <p:nvPr>
            <p:extLst>
              <p:ext uri="{D42A27DB-BD31-4B8C-83A1-F6EECF244321}">
                <p14:modId xmlns:p14="http://schemas.microsoft.com/office/powerpoint/2010/main" val="4218646134"/>
              </p:ext>
            </p:extLst>
          </p:nvPr>
        </p:nvGraphicFramePr>
        <p:xfrm>
          <a:off x="775459" y="1488281"/>
          <a:ext cx="10906125" cy="38814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135B6049-FEB8-9F0F-F49A-5F4497481DD4}"/>
              </a:ext>
            </a:extLst>
          </p:cNvPr>
          <p:cNvSpPr txBox="1"/>
          <p:nvPr/>
        </p:nvSpPr>
        <p:spPr>
          <a:xfrm>
            <a:off x="681697" y="5546030"/>
            <a:ext cx="10999887" cy="646331"/>
          </a:xfrm>
          <a:prstGeom prst="rect">
            <a:avLst/>
          </a:prstGeom>
          <a:noFill/>
        </p:spPr>
        <p:txBody>
          <a:bodyPr wrap="square" rtlCol="0">
            <a:spAutoFit/>
          </a:bodyPr>
          <a:lstStyle/>
          <a:p>
            <a:r>
              <a:rPr lang="pt-BR" sz="1800" dirty="0"/>
              <a:t>Indicative options. Cities are encourage to identify as many indicators as possible to cover the entire action portfolio and implementation</a:t>
            </a:r>
            <a:endParaRPr lang="it-IT" sz="1800" dirty="0"/>
          </a:p>
        </p:txBody>
      </p:sp>
    </p:spTree>
    <p:extLst>
      <p:ext uri="{BB962C8B-B14F-4D97-AF65-F5344CB8AC3E}">
        <p14:creationId xmlns:p14="http://schemas.microsoft.com/office/powerpoint/2010/main" val="11622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5969E-A708-E250-B763-A351AD111C6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FEE7570-BB45-CE5F-20C0-B5DD7B900E2A}"/>
              </a:ext>
            </a:extLst>
          </p:cNvPr>
          <p:cNvSpPr>
            <a:spLocks noGrp="1"/>
          </p:cNvSpPr>
          <p:nvPr>
            <p:ph type="title"/>
          </p:nvPr>
        </p:nvSpPr>
        <p:spPr>
          <a:xfrm>
            <a:off x="838200" y="0"/>
            <a:ext cx="10515600" cy="782357"/>
          </a:xfrm>
        </p:spPr>
        <p:txBody>
          <a:bodyPr/>
          <a:lstStyle/>
          <a:p>
            <a:r>
              <a:rPr lang="en-GB" dirty="0" err="1"/>
              <a:t>Exemple</a:t>
            </a:r>
            <a:endParaRPr lang="en-GB" dirty="0"/>
          </a:p>
        </p:txBody>
      </p:sp>
      <p:graphicFrame>
        <p:nvGraphicFramePr>
          <p:cNvPr id="5" name="Table 4">
            <a:extLst>
              <a:ext uri="{FF2B5EF4-FFF2-40B4-BE49-F238E27FC236}">
                <a16:creationId xmlns:a16="http://schemas.microsoft.com/office/drawing/2014/main" id="{962249FC-4F33-B3E5-1F60-3E397339AC00}"/>
              </a:ext>
            </a:extLst>
          </p:cNvPr>
          <p:cNvGraphicFramePr>
            <a:graphicFrameLocks noGrp="1"/>
          </p:cNvGraphicFramePr>
          <p:nvPr>
            <p:extLst>
              <p:ext uri="{D42A27DB-BD31-4B8C-83A1-F6EECF244321}">
                <p14:modId xmlns:p14="http://schemas.microsoft.com/office/powerpoint/2010/main" val="3954751417"/>
              </p:ext>
            </p:extLst>
          </p:nvPr>
        </p:nvGraphicFramePr>
        <p:xfrm>
          <a:off x="259080" y="782357"/>
          <a:ext cx="11673840" cy="5974080"/>
        </p:xfrm>
        <a:graphic>
          <a:graphicData uri="http://schemas.openxmlformats.org/drawingml/2006/table">
            <a:tbl>
              <a:tblPr firstRow="1" bandRow="1">
                <a:tableStyleId>{5C22544A-7EE6-4342-B048-85BDC9FD1C3A}</a:tableStyleId>
              </a:tblPr>
              <a:tblGrid>
                <a:gridCol w="2062480">
                  <a:extLst>
                    <a:ext uri="{9D8B030D-6E8A-4147-A177-3AD203B41FA5}">
                      <a16:colId xmlns:a16="http://schemas.microsoft.com/office/drawing/2014/main" val="3183816925"/>
                    </a:ext>
                  </a:extLst>
                </a:gridCol>
                <a:gridCol w="3203787">
                  <a:extLst>
                    <a:ext uri="{9D8B030D-6E8A-4147-A177-3AD203B41FA5}">
                      <a16:colId xmlns:a16="http://schemas.microsoft.com/office/drawing/2014/main" val="492287153"/>
                    </a:ext>
                  </a:extLst>
                </a:gridCol>
                <a:gridCol w="3203786">
                  <a:extLst>
                    <a:ext uri="{9D8B030D-6E8A-4147-A177-3AD203B41FA5}">
                      <a16:colId xmlns:a16="http://schemas.microsoft.com/office/drawing/2014/main" val="3412850399"/>
                    </a:ext>
                  </a:extLst>
                </a:gridCol>
                <a:gridCol w="3203787">
                  <a:extLst>
                    <a:ext uri="{9D8B030D-6E8A-4147-A177-3AD203B41FA5}">
                      <a16:colId xmlns:a16="http://schemas.microsoft.com/office/drawing/2014/main" val="2205198368"/>
                    </a:ext>
                  </a:extLst>
                </a:gridCol>
              </a:tblGrid>
              <a:tr h="0">
                <a:tc>
                  <a:txBody>
                    <a:bodyPr/>
                    <a:lstStyle/>
                    <a:p>
                      <a:r>
                        <a:rPr lang="en-IE" sz="1600" dirty="0"/>
                        <a:t>Action</a:t>
                      </a:r>
                    </a:p>
                  </a:txBody>
                  <a:tcPr/>
                </a:tc>
                <a:tc>
                  <a:txBody>
                    <a:bodyPr/>
                    <a:lstStyle/>
                    <a:p>
                      <a:r>
                        <a:rPr lang="en-IE" sz="1600" dirty="0"/>
                        <a:t>Heat wave awareness</a:t>
                      </a:r>
                    </a:p>
                  </a:txBody>
                  <a:tcPr/>
                </a:tc>
                <a:tc>
                  <a:txBody>
                    <a:bodyPr/>
                    <a:lstStyle/>
                    <a:p>
                      <a:endParaRPr lang="en-IE" sz="1600" dirty="0"/>
                    </a:p>
                  </a:txBody>
                  <a:tcPr/>
                </a:tc>
                <a:tc>
                  <a:txBody>
                    <a:bodyPr/>
                    <a:lstStyle/>
                    <a:p>
                      <a:endParaRPr lang="en-IE" sz="1600" dirty="0"/>
                    </a:p>
                  </a:txBody>
                  <a:tcPr/>
                </a:tc>
                <a:extLst>
                  <a:ext uri="{0D108BD9-81ED-4DB2-BD59-A6C34878D82A}">
                    <a16:rowId xmlns:a16="http://schemas.microsoft.com/office/drawing/2014/main" val="1559599107"/>
                  </a:ext>
                </a:extLst>
              </a:tr>
              <a:tr h="569792">
                <a:tc>
                  <a:txBody>
                    <a:bodyPr/>
                    <a:lstStyle/>
                    <a:p>
                      <a:r>
                        <a:rPr lang="en-GB" sz="1600" dirty="0"/>
                        <a:t>Responsible body</a:t>
                      </a:r>
                      <a:endParaRPr lang="en-IE" sz="1600" dirty="0"/>
                    </a:p>
                  </a:txBody>
                  <a:tcPr/>
                </a:tc>
                <a:tc>
                  <a:txBody>
                    <a:bodyPr/>
                    <a:lstStyle/>
                    <a:p>
                      <a:r>
                        <a:rPr lang="en-US" sz="1600" dirty="0"/>
                        <a:t>Local authority</a:t>
                      </a:r>
                      <a:endParaRPr lang="en-IE" sz="1600" dirty="0"/>
                    </a:p>
                  </a:txBody>
                  <a:tcPr/>
                </a:tc>
                <a:tc>
                  <a:txBody>
                    <a:bodyPr/>
                    <a:lstStyle/>
                    <a:p>
                      <a:r>
                        <a:rPr lang="en-IE" sz="1600" dirty="0"/>
                        <a:t>Time frame: 2022-2030</a:t>
                      </a:r>
                    </a:p>
                  </a:txBody>
                  <a:tcPr/>
                </a:tc>
                <a:tc>
                  <a:txBody>
                    <a:bodyPr/>
                    <a:lstStyle/>
                    <a:p>
                      <a:r>
                        <a:rPr lang="en-IE" sz="1600" dirty="0"/>
                        <a:t>Type: Knowledge and </a:t>
                      </a:r>
                      <a:r>
                        <a:rPr lang="en-IE" sz="1600" dirty="0" err="1"/>
                        <a:t>behavioral</a:t>
                      </a:r>
                      <a:r>
                        <a:rPr lang="en-IE" sz="1600" dirty="0"/>
                        <a:t> change</a:t>
                      </a:r>
                    </a:p>
                  </a:txBody>
                  <a:tcPr/>
                </a:tc>
                <a:extLst>
                  <a:ext uri="{0D108BD9-81ED-4DB2-BD59-A6C34878D82A}">
                    <a16:rowId xmlns:a16="http://schemas.microsoft.com/office/drawing/2014/main" val="3674309335"/>
                  </a:ext>
                </a:extLst>
              </a:tr>
              <a:tr h="329880">
                <a:tc>
                  <a:txBody>
                    <a:bodyPr/>
                    <a:lstStyle/>
                    <a:p>
                      <a:r>
                        <a:rPr lang="en-GB" sz="1600" dirty="0"/>
                        <a:t>Resources</a:t>
                      </a:r>
                      <a:endParaRPr lang="en-IE" sz="1600" dirty="0"/>
                    </a:p>
                  </a:txBody>
                  <a:tcPr/>
                </a:tc>
                <a:tc gridSpan="3">
                  <a:txBody>
                    <a:bodyPr/>
                    <a:lstStyle/>
                    <a:p>
                      <a:r>
                        <a:rPr lang="en-GB" sz="1600" dirty="0"/>
                        <a:t>Own Municipal resources, EU Funding</a:t>
                      </a:r>
                      <a:endParaRPr lang="en-IE" sz="1600" dirty="0"/>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812028935"/>
                  </a:ext>
                </a:extLst>
              </a:tr>
              <a:tr h="329880">
                <a:tc>
                  <a:txBody>
                    <a:bodyPr/>
                    <a:lstStyle/>
                    <a:p>
                      <a:r>
                        <a:rPr lang="en-GB" sz="1600" dirty="0"/>
                        <a:t>Hazard</a:t>
                      </a:r>
                      <a:r>
                        <a:rPr lang="en-GB" sz="1600" baseline="0" dirty="0"/>
                        <a:t> addressed</a:t>
                      </a:r>
                      <a:endParaRPr lang="en-IE" sz="1600" dirty="0"/>
                    </a:p>
                  </a:txBody>
                  <a:tcPr/>
                </a:tc>
                <a:tc gridSpan="3">
                  <a:txBody>
                    <a:bodyPr/>
                    <a:lstStyle/>
                    <a:p>
                      <a:r>
                        <a:rPr lang="en-GB" sz="1600" dirty="0"/>
                        <a:t>Extreme heat</a:t>
                      </a:r>
                      <a:endParaRPr lang="en-IE" sz="1600" dirty="0"/>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354160476"/>
                  </a:ext>
                </a:extLst>
              </a:tr>
              <a:tr h="329880">
                <a:tc>
                  <a:txBody>
                    <a:bodyPr/>
                    <a:lstStyle/>
                    <a:p>
                      <a:r>
                        <a:rPr lang="en-GB" sz="1600" dirty="0"/>
                        <a:t>Sector addressed</a:t>
                      </a:r>
                      <a:endParaRPr lang="en-IE" sz="1600" dirty="0"/>
                    </a:p>
                  </a:txBody>
                  <a:tcPr/>
                </a:tc>
                <a:tc gridSpan="3">
                  <a:txBody>
                    <a:bodyPr/>
                    <a:lstStyle/>
                    <a:p>
                      <a:r>
                        <a:rPr lang="en-GB" sz="1600" dirty="0"/>
                        <a:t>Buildings</a:t>
                      </a:r>
                      <a:endParaRPr lang="en-IE" sz="1600" dirty="0"/>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844836572"/>
                  </a:ext>
                </a:extLst>
              </a:tr>
              <a:tr h="1769355">
                <a:tc>
                  <a:txBody>
                    <a:bodyPr/>
                    <a:lstStyle/>
                    <a:p>
                      <a:r>
                        <a:rPr lang="en-GB" sz="1600"/>
                        <a:t>Description</a:t>
                      </a:r>
                      <a:endParaRPr lang="en-IE" sz="1600" dirty="0"/>
                    </a:p>
                  </a:txBody>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dk1"/>
                          </a:solidFill>
                          <a:latin typeface="+mn-lt"/>
                          <a:ea typeface="+mn-ea"/>
                          <a:cs typeface="+mn-cs"/>
                        </a:rPr>
                        <a:t>the municipality develops a suite of information and awareness campaign actions aimed at informing and increasing awareness of residents on heatwaves. The campaigns focus on four stages: </a:t>
                      </a:r>
                      <a:r>
                        <a:rPr lang="en-US" sz="1600" b="0" i="0" u="none" strike="noStrike" kern="1200" baseline="0" dirty="0" err="1">
                          <a:solidFill>
                            <a:schemeClr val="dk1"/>
                          </a:solidFill>
                          <a:latin typeface="+mn-lt"/>
                          <a:ea typeface="+mn-ea"/>
                          <a:cs typeface="+mn-cs"/>
                        </a:rPr>
                        <a:t>conceptualisation</a:t>
                      </a:r>
                      <a:r>
                        <a:rPr lang="en-US" sz="1600" b="0" i="0" u="none" strike="noStrike" kern="1200" baseline="0" dirty="0">
                          <a:solidFill>
                            <a:schemeClr val="dk1"/>
                          </a:solidFill>
                          <a:latin typeface="+mn-lt"/>
                          <a:ea typeface="+mn-ea"/>
                          <a:cs typeface="+mn-cs"/>
                        </a:rPr>
                        <a:t>, prevention, action and promotion: (1) inform the general public about the main effects of heatwaves; (2) communicate possible measures to be taken to prevent the consequences of heatwaves, (3) explain how to act in case of health effects due to high temperatures, and (4) describe the responsible </a:t>
                      </a:r>
                      <a:r>
                        <a:rPr lang="en-US" sz="1600" b="0" i="0" u="none" strike="noStrike" kern="1200" baseline="0" dirty="0" err="1">
                          <a:solidFill>
                            <a:schemeClr val="dk1"/>
                          </a:solidFill>
                          <a:latin typeface="+mn-lt"/>
                          <a:ea typeface="+mn-ea"/>
                          <a:cs typeface="+mn-cs"/>
                        </a:rPr>
                        <a:t>behaviours</a:t>
                      </a:r>
                      <a:r>
                        <a:rPr lang="en-US" sz="1600" b="0" i="0" u="none" strike="noStrike" kern="1200" baseline="0" dirty="0">
                          <a:solidFill>
                            <a:schemeClr val="dk1"/>
                          </a:solidFill>
                          <a:latin typeface="+mn-lt"/>
                          <a:ea typeface="+mn-ea"/>
                          <a:cs typeface="+mn-cs"/>
                        </a:rPr>
                        <a:t> to adopt during heatwaves, such as the adequacy of working hours, the need to avoid certain activities during peak temperature hours.</a:t>
                      </a:r>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099578297"/>
                  </a:ext>
                </a:extLst>
              </a:tr>
              <a:tr h="809705">
                <a:tc>
                  <a:txBody>
                    <a:bodyPr/>
                    <a:lstStyle/>
                    <a:p>
                      <a:r>
                        <a:rPr lang="en-IE" sz="1600" dirty="0"/>
                        <a:t>Impact/Expected outcome</a:t>
                      </a:r>
                    </a:p>
                  </a:txBody>
                  <a:tcPr/>
                </a:tc>
                <a:tc gridSpan="3">
                  <a:txBody>
                    <a:bodyPr/>
                    <a:lstStyle/>
                    <a:p>
                      <a:r>
                        <a:rPr lang="en-US" sz="1600" b="0" i="0" u="none" strike="noStrike" kern="1200" baseline="0" dirty="0">
                          <a:solidFill>
                            <a:schemeClr val="dk1"/>
                          </a:solidFill>
                          <a:latin typeface="+mn-lt"/>
                          <a:ea typeface="+mn-ea"/>
                          <a:cs typeface="+mn-cs"/>
                        </a:rPr>
                        <a:t>Reduce mortality associated with heat wave events</a:t>
                      </a:r>
                    </a:p>
                    <a:p>
                      <a:r>
                        <a:rPr lang="en-US" sz="1600" b="0" i="1" u="none" strike="noStrike" kern="1200" baseline="0" dirty="0">
                          <a:solidFill>
                            <a:schemeClr val="dk1"/>
                          </a:solidFill>
                          <a:latin typeface="+mn-lt"/>
                          <a:ea typeface="+mn-ea"/>
                          <a:cs typeface="+mn-cs"/>
                        </a:rPr>
                        <a:t>Quantitative indicators: </a:t>
                      </a:r>
                      <a:r>
                        <a:rPr lang="en-US" sz="1600" b="0" i="0" u="none" strike="noStrike" kern="1200" baseline="0" dirty="0">
                          <a:solidFill>
                            <a:schemeClr val="dk1"/>
                          </a:solidFill>
                          <a:latin typeface="+mn-lt"/>
                          <a:ea typeface="+mn-ea"/>
                          <a:cs typeface="+mn-cs"/>
                        </a:rPr>
                        <a:t>Mortality rate during heat waves [mortality rate]; </a:t>
                      </a:r>
                      <a:r>
                        <a:rPr lang="en-US" sz="1600" b="0" i="0" u="none" strike="noStrike" kern="1200" baseline="0" dirty="0" err="1">
                          <a:solidFill>
                            <a:schemeClr val="dk1"/>
                          </a:solidFill>
                          <a:latin typeface="+mn-lt"/>
                          <a:ea typeface="+mn-ea"/>
                          <a:cs typeface="+mn-cs"/>
                        </a:rPr>
                        <a:t>hospitalisations</a:t>
                      </a:r>
                      <a:r>
                        <a:rPr lang="en-US" sz="1600" b="0" i="0" u="none" strike="noStrike" kern="1200" baseline="0" dirty="0">
                          <a:solidFill>
                            <a:schemeClr val="dk1"/>
                          </a:solidFill>
                          <a:latin typeface="+mn-lt"/>
                          <a:ea typeface="+mn-ea"/>
                          <a:cs typeface="+mn-cs"/>
                        </a:rPr>
                        <a:t> due to heat waves [number]</a:t>
                      </a:r>
                      <a:endParaRPr lang="en-IE" sz="1600" dirty="0"/>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103620097"/>
                  </a:ext>
                </a:extLst>
              </a:tr>
              <a:tr h="809705">
                <a:tc>
                  <a:txBody>
                    <a:bodyPr/>
                    <a:lstStyle/>
                    <a:p>
                      <a:r>
                        <a:rPr lang="en-IE" sz="1600" dirty="0"/>
                        <a:t>Implementing parameters</a:t>
                      </a:r>
                    </a:p>
                  </a:txBody>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1" u="none" strike="noStrike" kern="1200" baseline="0" dirty="0">
                          <a:solidFill>
                            <a:schemeClr val="dk1"/>
                          </a:solidFill>
                          <a:latin typeface="+mn-lt"/>
                          <a:ea typeface="+mn-ea"/>
                          <a:cs typeface="+mn-cs"/>
                        </a:rPr>
                        <a:t>Quantitative indicators: </a:t>
                      </a:r>
                      <a:r>
                        <a:rPr lang="en-US" sz="1600" b="0" i="0" u="none" strike="noStrike" kern="1200" baseline="0" dirty="0">
                          <a:solidFill>
                            <a:schemeClr val="dk1"/>
                          </a:solidFill>
                          <a:latin typeface="+mn-lt"/>
                          <a:ea typeface="+mn-ea"/>
                          <a:cs typeface="+mn-cs"/>
                        </a:rPr>
                        <a:t>Number of information and awareness events [number]. People participating in the campaigns [number]	</a:t>
                      </a:r>
                    </a:p>
                    <a:p>
                      <a:endParaRPr lang="en-IE" sz="1600" dirty="0"/>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791394010"/>
                  </a:ext>
                </a:extLst>
              </a:tr>
              <a:tr h="599781">
                <a:tc>
                  <a:txBody>
                    <a:bodyPr/>
                    <a:lstStyle/>
                    <a:p>
                      <a:r>
                        <a:rPr lang="en-IE" sz="1600" dirty="0"/>
                        <a:t>Co-benefits/Trade-offs</a:t>
                      </a:r>
                    </a:p>
                  </a:txBody>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1" u="none" strike="noStrike" kern="1200" baseline="0" dirty="0">
                          <a:solidFill>
                            <a:schemeClr val="dk1"/>
                          </a:solidFill>
                          <a:latin typeface="+mn-lt"/>
                          <a:ea typeface="+mn-ea"/>
                          <a:cs typeface="+mn-cs"/>
                        </a:rPr>
                        <a:t>Quantitative i</a:t>
                      </a:r>
                      <a:r>
                        <a:rPr lang="en-US" sz="1600" b="0" i="0" u="none" strike="noStrike" kern="1200" baseline="0" dirty="0">
                          <a:solidFill>
                            <a:schemeClr val="dk1"/>
                          </a:solidFill>
                          <a:latin typeface="+mn-lt"/>
                          <a:ea typeface="+mn-ea"/>
                          <a:cs typeface="+mn-cs"/>
                        </a:rPr>
                        <a:t>ndicator: </a:t>
                      </a:r>
                      <a:r>
                        <a:rPr lang="en-US" sz="1600" b="0" i="0" u="none" strike="noStrike" kern="1200" baseline="0" dirty="0" err="1">
                          <a:solidFill>
                            <a:schemeClr val="dk1"/>
                          </a:solidFill>
                          <a:latin typeface="+mn-lt"/>
                          <a:ea typeface="+mn-ea"/>
                          <a:cs typeface="+mn-cs"/>
                        </a:rPr>
                        <a:t>Hospitalisations</a:t>
                      </a:r>
                      <a:r>
                        <a:rPr lang="en-US" sz="1600" b="0" i="0" u="none" strike="noStrike" kern="1200" baseline="0" dirty="0">
                          <a:solidFill>
                            <a:schemeClr val="dk1"/>
                          </a:solidFill>
                          <a:latin typeface="+mn-lt"/>
                          <a:ea typeface="+mn-ea"/>
                          <a:cs typeface="+mn-cs"/>
                        </a:rPr>
                        <a:t> due to heat waves [numb </a:t>
                      </a:r>
                      <a:r>
                        <a:rPr lang="en-US" sz="1800" b="0" i="0" u="none" strike="noStrike" kern="1200" baseline="0" dirty="0">
                          <a:solidFill>
                            <a:schemeClr val="dk1"/>
                          </a:solidFill>
                          <a:latin typeface="+mn-lt"/>
                          <a:ea typeface="+mn-ea"/>
                          <a:cs typeface="+mn-cs"/>
                        </a:rPr>
                        <a:t>	</a:t>
                      </a:r>
                    </a:p>
                    <a:p>
                      <a:endParaRPr lang="en-IE" sz="1600" dirty="0"/>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949801413"/>
                  </a:ext>
                </a:extLst>
              </a:tr>
            </a:tbl>
          </a:graphicData>
        </a:graphic>
      </p:graphicFrame>
    </p:spTree>
    <p:extLst>
      <p:ext uri="{BB962C8B-B14F-4D97-AF65-F5344CB8AC3E}">
        <p14:creationId xmlns:p14="http://schemas.microsoft.com/office/powerpoint/2010/main" val="3117845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E92E8-5F79-A727-6138-97831B8CC60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F1662EC-2D58-2315-7E6B-C7042892AAE6}"/>
              </a:ext>
            </a:extLst>
          </p:cNvPr>
          <p:cNvSpPr>
            <a:spLocks noGrp="1"/>
          </p:cNvSpPr>
          <p:nvPr>
            <p:ph type="title"/>
          </p:nvPr>
        </p:nvSpPr>
        <p:spPr>
          <a:xfrm>
            <a:off x="838200" y="0"/>
            <a:ext cx="10515600" cy="782357"/>
          </a:xfrm>
        </p:spPr>
        <p:txBody>
          <a:bodyPr/>
          <a:lstStyle/>
          <a:p>
            <a:r>
              <a:rPr lang="en-GB" dirty="0" err="1"/>
              <a:t>Exemple</a:t>
            </a:r>
            <a:endParaRPr lang="en-GB" dirty="0"/>
          </a:p>
        </p:txBody>
      </p:sp>
      <p:graphicFrame>
        <p:nvGraphicFramePr>
          <p:cNvPr id="5" name="Table 4">
            <a:extLst>
              <a:ext uri="{FF2B5EF4-FFF2-40B4-BE49-F238E27FC236}">
                <a16:creationId xmlns:a16="http://schemas.microsoft.com/office/drawing/2014/main" id="{AC249649-D99E-84FD-A603-401FB265FB06}"/>
              </a:ext>
            </a:extLst>
          </p:cNvPr>
          <p:cNvGraphicFramePr>
            <a:graphicFrameLocks noGrp="1"/>
          </p:cNvGraphicFramePr>
          <p:nvPr>
            <p:extLst>
              <p:ext uri="{D42A27DB-BD31-4B8C-83A1-F6EECF244321}">
                <p14:modId xmlns:p14="http://schemas.microsoft.com/office/powerpoint/2010/main" val="1973927424"/>
              </p:ext>
            </p:extLst>
          </p:nvPr>
        </p:nvGraphicFramePr>
        <p:xfrm>
          <a:off x="259080" y="782357"/>
          <a:ext cx="11673840" cy="5747769"/>
        </p:xfrm>
        <a:graphic>
          <a:graphicData uri="http://schemas.openxmlformats.org/drawingml/2006/table">
            <a:tbl>
              <a:tblPr firstRow="1" bandRow="1">
                <a:tableStyleId>{5C22544A-7EE6-4342-B048-85BDC9FD1C3A}</a:tableStyleId>
              </a:tblPr>
              <a:tblGrid>
                <a:gridCol w="2062480">
                  <a:extLst>
                    <a:ext uri="{9D8B030D-6E8A-4147-A177-3AD203B41FA5}">
                      <a16:colId xmlns:a16="http://schemas.microsoft.com/office/drawing/2014/main" val="3183816925"/>
                    </a:ext>
                  </a:extLst>
                </a:gridCol>
                <a:gridCol w="3203787">
                  <a:extLst>
                    <a:ext uri="{9D8B030D-6E8A-4147-A177-3AD203B41FA5}">
                      <a16:colId xmlns:a16="http://schemas.microsoft.com/office/drawing/2014/main" val="492287153"/>
                    </a:ext>
                  </a:extLst>
                </a:gridCol>
                <a:gridCol w="3203786">
                  <a:extLst>
                    <a:ext uri="{9D8B030D-6E8A-4147-A177-3AD203B41FA5}">
                      <a16:colId xmlns:a16="http://schemas.microsoft.com/office/drawing/2014/main" val="3412850399"/>
                    </a:ext>
                  </a:extLst>
                </a:gridCol>
                <a:gridCol w="3203787">
                  <a:extLst>
                    <a:ext uri="{9D8B030D-6E8A-4147-A177-3AD203B41FA5}">
                      <a16:colId xmlns:a16="http://schemas.microsoft.com/office/drawing/2014/main" val="2205198368"/>
                    </a:ext>
                  </a:extLst>
                </a:gridCol>
              </a:tblGrid>
              <a:tr h="0">
                <a:tc>
                  <a:txBody>
                    <a:bodyPr/>
                    <a:lstStyle/>
                    <a:p>
                      <a:r>
                        <a:rPr lang="en-IE" sz="1600" dirty="0"/>
                        <a:t>Action</a:t>
                      </a:r>
                    </a:p>
                  </a:txBody>
                  <a:tcPr/>
                </a:tc>
                <a:tc gridSpan="3">
                  <a:txBody>
                    <a:bodyPr/>
                    <a:lstStyle/>
                    <a:p>
                      <a:r>
                        <a:rPr lang="en-US" sz="1800" b="1" i="0" u="none" strike="noStrike" kern="1200" baseline="0" dirty="0">
                          <a:solidFill>
                            <a:schemeClr val="lt1"/>
                          </a:solidFill>
                          <a:latin typeface="+mn-lt"/>
                          <a:ea typeface="+mn-ea"/>
                          <a:cs typeface="+mn-cs"/>
                        </a:rPr>
                        <a:t>Reinforcing river flood protection measures</a:t>
                      </a:r>
                      <a:endParaRPr lang="en-IE" sz="1600" b="1" dirty="0"/>
                    </a:p>
                  </a:txBody>
                  <a:tcPr/>
                </a:tc>
                <a:tc hMerge="1">
                  <a:txBody>
                    <a:bodyPr/>
                    <a:lstStyle/>
                    <a:p>
                      <a:endParaRPr lang="en-IE" sz="1600" dirty="0"/>
                    </a:p>
                  </a:txBody>
                  <a:tcPr/>
                </a:tc>
                <a:tc hMerge="1">
                  <a:txBody>
                    <a:bodyPr/>
                    <a:lstStyle/>
                    <a:p>
                      <a:endParaRPr lang="en-IE" sz="1600" dirty="0"/>
                    </a:p>
                  </a:txBody>
                  <a:tcPr/>
                </a:tc>
                <a:extLst>
                  <a:ext uri="{0D108BD9-81ED-4DB2-BD59-A6C34878D82A}">
                    <a16:rowId xmlns:a16="http://schemas.microsoft.com/office/drawing/2014/main" val="1559599107"/>
                  </a:ext>
                </a:extLst>
              </a:tr>
              <a:tr h="569792">
                <a:tc>
                  <a:txBody>
                    <a:bodyPr/>
                    <a:lstStyle/>
                    <a:p>
                      <a:r>
                        <a:rPr lang="en-GB" sz="1600" dirty="0"/>
                        <a:t>Responsible body</a:t>
                      </a:r>
                      <a:endParaRPr lang="en-IE" sz="1600" dirty="0"/>
                    </a:p>
                  </a:txBody>
                  <a:tcPr/>
                </a:tc>
                <a:tc>
                  <a:txBody>
                    <a:bodyPr/>
                    <a:lstStyle/>
                    <a:p>
                      <a:r>
                        <a:rPr lang="en-US" sz="1600" dirty="0"/>
                        <a:t>Local authority</a:t>
                      </a:r>
                      <a:endParaRPr lang="en-IE" sz="1600" dirty="0"/>
                    </a:p>
                  </a:txBody>
                  <a:tcPr/>
                </a:tc>
                <a:tc>
                  <a:txBody>
                    <a:bodyPr/>
                    <a:lstStyle/>
                    <a:p>
                      <a:r>
                        <a:rPr lang="en-IE" sz="1600" dirty="0"/>
                        <a:t>Time frame: 2022-2030</a:t>
                      </a:r>
                    </a:p>
                  </a:txBody>
                  <a:tcPr/>
                </a:tc>
                <a:tc>
                  <a:txBody>
                    <a:bodyPr/>
                    <a:lstStyle/>
                    <a:p>
                      <a:r>
                        <a:rPr lang="en-IE" sz="1600" dirty="0"/>
                        <a:t>Type: Physical and </a:t>
                      </a:r>
                      <a:r>
                        <a:rPr lang="en-IE" sz="1600" dirty="0" err="1"/>
                        <a:t>tecnological</a:t>
                      </a:r>
                      <a:endParaRPr lang="en-IE" sz="1600" dirty="0"/>
                    </a:p>
                  </a:txBody>
                  <a:tcPr/>
                </a:tc>
                <a:extLst>
                  <a:ext uri="{0D108BD9-81ED-4DB2-BD59-A6C34878D82A}">
                    <a16:rowId xmlns:a16="http://schemas.microsoft.com/office/drawing/2014/main" val="3674309335"/>
                  </a:ext>
                </a:extLst>
              </a:tr>
              <a:tr h="329880">
                <a:tc>
                  <a:txBody>
                    <a:bodyPr/>
                    <a:lstStyle/>
                    <a:p>
                      <a:r>
                        <a:rPr lang="en-GB" sz="1600" dirty="0"/>
                        <a:t>Resources</a:t>
                      </a:r>
                      <a:endParaRPr lang="en-IE" sz="1600" dirty="0"/>
                    </a:p>
                  </a:txBody>
                  <a:tcPr/>
                </a:tc>
                <a:tc gridSpan="3">
                  <a:txBody>
                    <a:bodyPr/>
                    <a:lstStyle/>
                    <a:p>
                      <a:r>
                        <a:rPr lang="en-GB" sz="1600" dirty="0"/>
                        <a:t>EU Funding</a:t>
                      </a:r>
                      <a:endParaRPr lang="en-IE" sz="1600" dirty="0"/>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812028935"/>
                  </a:ext>
                </a:extLst>
              </a:tr>
              <a:tr h="329880">
                <a:tc>
                  <a:txBody>
                    <a:bodyPr/>
                    <a:lstStyle/>
                    <a:p>
                      <a:r>
                        <a:rPr lang="en-GB" sz="1600" dirty="0"/>
                        <a:t>Hazard</a:t>
                      </a:r>
                      <a:r>
                        <a:rPr lang="en-GB" sz="1600" baseline="0" dirty="0"/>
                        <a:t> addressed</a:t>
                      </a:r>
                      <a:endParaRPr lang="en-IE" sz="1600" dirty="0"/>
                    </a:p>
                  </a:txBody>
                  <a:tcPr/>
                </a:tc>
                <a:tc gridSpan="3">
                  <a:txBody>
                    <a:bodyPr/>
                    <a:lstStyle/>
                    <a:p>
                      <a:r>
                        <a:rPr lang="en-GB" sz="1600" dirty="0"/>
                        <a:t>Floods</a:t>
                      </a:r>
                      <a:endParaRPr lang="en-IE" sz="1600" dirty="0"/>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354160476"/>
                  </a:ext>
                </a:extLst>
              </a:tr>
              <a:tr h="329880">
                <a:tc>
                  <a:txBody>
                    <a:bodyPr/>
                    <a:lstStyle/>
                    <a:p>
                      <a:r>
                        <a:rPr lang="en-GB" sz="1600" dirty="0"/>
                        <a:t>Sector addressed</a:t>
                      </a:r>
                      <a:endParaRPr lang="en-IE" sz="1600" dirty="0"/>
                    </a:p>
                  </a:txBody>
                  <a:tcPr/>
                </a:tc>
                <a:tc gridSpan="3">
                  <a:txBody>
                    <a:bodyPr/>
                    <a:lstStyle/>
                    <a:p>
                      <a:r>
                        <a:rPr lang="en-GB" sz="1600" dirty="0"/>
                        <a:t>Infrastructure</a:t>
                      </a:r>
                      <a:endParaRPr lang="en-IE" sz="1600" dirty="0"/>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844836572"/>
                  </a:ext>
                </a:extLst>
              </a:tr>
              <a:tr h="1769355">
                <a:tc>
                  <a:txBody>
                    <a:bodyPr/>
                    <a:lstStyle/>
                    <a:p>
                      <a:r>
                        <a:rPr lang="en-GB" sz="1600" dirty="0"/>
                        <a:t>Description</a:t>
                      </a:r>
                      <a:endParaRPr lang="en-IE" sz="1600" dirty="0"/>
                    </a:p>
                  </a:txBody>
                  <a:tcPr/>
                </a:tc>
                <a:tc gridSpan="3">
                  <a:txBody>
                    <a:bodyPr/>
                    <a:lstStyle/>
                    <a:p>
                      <a:r>
                        <a:rPr lang="en-US" sz="1600" b="0" i="0" u="none" strike="noStrike" kern="1200" baseline="0" dirty="0">
                          <a:solidFill>
                            <a:schemeClr val="dk1"/>
                          </a:solidFill>
                          <a:latin typeface="+mn-lt"/>
                          <a:ea typeface="+mn-ea"/>
                          <a:cs typeface="+mn-cs"/>
                        </a:rPr>
                        <a:t>To prevent damages of future floods through the cleaning and expansion of the riverbed of the river to increase its capacity for dealing with high amounts of water. Through exposure maps and assessment of vulnerable assets, it was possible to identify the priority areas for implementing the actions. Significant amounts of material were taken from critical stretches of the riverbeds. Fallen trees and overgrown vegetation were removed, while construction works were carried out to strengthen bridge structures and the existing stone walls, which are particularly relevant for the security of the main bypass road above the 	</a:t>
                      </a:r>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099578297"/>
                  </a:ext>
                </a:extLst>
              </a:tr>
              <a:tr h="598571">
                <a:tc>
                  <a:txBody>
                    <a:bodyPr/>
                    <a:lstStyle/>
                    <a:p>
                      <a:r>
                        <a:rPr lang="en-IE" sz="1600" dirty="0"/>
                        <a:t>Impact/Expected outcome</a:t>
                      </a:r>
                    </a:p>
                  </a:txBody>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1" u="none" strike="noStrike" kern="1200" baseline="0" dirty="0">
                          <a:solidFill>
                            <a:schemeClr val="dk1"/>
                          </a:solidFill>
                          <a:latin typeface="+mn-lt"/>
                          <a:ea typeface="+mn-ea"/>
                          <a:cs typeface="+mn-cs"/>
                        </a:rPr>
                        <a:t>Quantitative indicators: </a:t>
                      </a:r>
                      <a:r>
                        <a:rPr lang="en-US" sz="1600" b="0" i="0" u="none" strike="noStrike" kern="1200" baseline="0" dirty="0">
                          <a:solidFill>
                            <a:schemeClr val="dk1"/>
                          </a:solidFill>
                          <a:latin typeface="+mn-lt"/>
                          <a:ea typeface="+mn-ea"/>
                          <a:cs typeface="+mn-cs"/>
                        </a:rPr>
                        <a:t>People/</a:t>
                      </a:r>
                      <a:r>
                        <a:rPr lang="en-US" sz="1600" b="0" i="0" u="none" strike="noStrike" kern="1200" baseline="0" dirty="0" err="1">
                          <a:solidFill>
                            <a:schemeClr val="dk1"/>
                          </a:solidFill>
                          <a:latin typeface="+mn-lt"/>
                          <a:ea typeface="+mn-ea"/>
                          <a:cs typeface="+mn-cs"/>
                        </a:rPr>
                        <a:t>neighbourhoods</a:t>
                      </a:r>
                      <a:r>
                        <a:rPr lang="en-US" sz="1600" b="0" i="0" u="none" strike="noStrike" kern="1200" baseline="0" dirty="0">
                          <a:solidFill>
                            <a:schemeClr val="dk1"/>
                          </a:solidFill>
                          <a:latin typeface="+mn-lt"/>
                          <a:ea typeface="+mn-ea"/>
                          <a:cs typeface="+mn-cs"/>
                        </a:rPr>
                        <a:t> affected by the floods [number of occurrence	</a:t>
                      </a:r>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103620097"/>
                  </a:ext>
                </a:extLst>
              </a:tr>
              <a:tr h="809705">
                <a:tc>
                  <a:txBody>
                    <a:bodyPr/>
                    <a:lstStyle/>
                    <a:p>
                      <a:r>
                        <a:rPr lang="en-IE" sz="1600" dirty="0"/>
                        <a:t>Implementing parameters</a:t>
                      </a:r>
                    </a:p>
                  </a:txBody>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1" u="none" strike="noStrike" kern="1200" baseline="0" dirty="0">
                          <a:solidFill>
                            <a:schemeClr val="dk1"/>
                          </a:solidFill>
                          <a:latin typeface="+mn-lt"/>
                          <a:ea typeface="+mn-ea"/>
                          <a:cs typeface="+mn-cs"/>
                        </a:rPr>
                        <a:t>Quantitative indicators: Volume of material removed from the riverbanks [m3]</a:t>
                      </a:r>
                      <a:endParaRPr lang="en-IE" sz="1600" dirty="0"/>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791394010"/>
                  </a:ext>
                </a:extLst>
              </a:tr>
              <a:tr h="599781">
                <a:tc>
                  <a:txBody>
                    <a:bodyPr/>
                    <a:lstStyle/>
                    <a:p>
                      <a:r>
                        <a:rPr lang="en-IE" sz="1600" dirty="0"/>
                        <a:t>Co-benefits/Trade-offs</a:t>
                      </a:r>
                    </a:p>
                  </a:txBody>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1" u="none" strike="noStrike" kern="1200" baseline="0" dirty="0">
                          <a:solidFill>
                            <a:schemeClr val="dk1"/>
                          </a:solidFill>
                          <a:latin typeface="+mn-lt"/>
                          <a:ea typeface="+mn-ea"/>
                          <a:cs typeface="+mn-cs"/>
                        </a:rPr>
                        <a:t>Quantitative i</a:t>
                      </a:r>
                      <a:r>
                        <a:rPr lang="en-US" sz="1600" b="0" i="0" u="none" strike="noStrike" kern="1200" baseline="0" dirty="0">
                          <a:solidFill>
                            <a:schemeClr val="dk1"/>
                          </a:solidFill>
                          <a:latin typeface="+mn-lt"/>
                          <a:ea typeface="+mn-ea"/>
                          <a:cs typeface="+mn-cs"/>
                        </a:rPr>
                        <a:t>ndicator: tourists visiting [number tourists/year]; investments in the municipalities [EUR]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600" dirty="0"/>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949801413"/>
                  </a:ext>
                </a:extLst>
              </a:tr>
            </a:tbl>
          </a:graphicData>
        </a:graphic>
      </p:graphicFrame>
    </p:spTree>
    <p:extLst>
      <p:ext uri="{BB962C8B-B14F-4D97-AF65-F5344CB8AC3E}">
        <p14:creationId xmlns:p14="http://schemas.microsoft.com/office/powerpoint/2010/main" val="1245778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C268593-44DE-3E3D-4AC3-2429337636A8}"/>
              </a:ext>
            </a:extLst>
          </p:cNvPr>
          <p:cNvSpPr>
            <a:spLocks noGrp="1"/>
          </p:cNvSpPr>
          <p:nvPr>
            <p:ph idx="1"/>
          </p:nvPr>
        </p:nvSpPr>
        <p:spPr/>
        <p:txBody>
          <a:bodyPr/>
          <a:lstStyle/>
          <a:p>
            <a:r>
              <a:rPr lang="pt-BR" dirty="0"/>
              <a:t>It is important to understand the local relality and have a detailed and complete Risk and Vulnerability Assessment (RVA), the design of the actions should </a:t>
            </a:r>
            <a:r>
              <a:rPr lang="pt-BR" b="1" dirty="0"/>
              <a:t>align with the RVA and the goals</a:t>
            </a:r>
          </a:p>
          <a:p>
            <a:r>
              <a:rPr lang="pt-BR" dirty="0"/>
              <a:t>Actions on adaptation should consider not only the expected direct outcome of an action, but also all others </a:t>
            </a:r>
            <a:r>
              <a:rPr lang="pt-BR" b="1" dirty="0">
                <a:solidFill>
                  <a:schemeClr val="tx1"/>
                </a:solidFill>
              </a:rPr>
              <a:t>characteristics that will be relevant for the implementation of the actions</a:t>
            </a:r>
          </a:p>
          <a:p>
            <a:r>
              <a:rPr lang="pt-BR" dirty="0"/>
              <a:t>For a good implementation, the desing of the actions should also include identify </a:t>
            </a:r>
            <a:r>
              <a:rPr lang="pt-BR" b="1" dirty="0"/>
              <a:t>monitoring indicators</a:t>
            </a:r>
            <a:r>
              <a:rPr lang="pt-BR" dirty="0"/>
              <a:t>, for impact and implementation. </a:t>
            </a:r>
          </a:p>
        </p:txBody>
      </p:sp>
      <p:sp>
        <p:nvSpPr>
          <p:cNvPr id="3" name="Title 2">
            <a:extLst>
              <a:ext uri="{FF2B5EF4-FFF2-40B4-BE49-F238E27FC236}">
                <a16:creationId xmlns:a16="http://schemas.microsoft.com/office/drawing/2014/main" id="{DF72A46E-8AD2-0B62-025E-B2C01BD1920D}"/>
              </a:ext>
            </a:extLst>
          </p:cNvPr>
          <p:cNvSpPr>
            <a:spLocks noGrp="1"/>
          </p:cNvSpPr>
          <p:nvPr>
            <p:ph type="title"/>
          </p:nvPr>
        </p:nvSpPr>
        <p:spPr/>
        <p:txBody>
          <a:bodyPr/>
          <a:lstStyle/>
          <a:p>
            <a:r>
              <a:rPr lang="pt-BR" dirty="0"/>
              <a:t>Conclusions</a:t>
            </a:r>
            <a:endParaRPr lang="it-IT" dirty="0"/>
          </a:p>
        </p:txBody>
      </p:sp>
    </p:spTree>
    <p:extLst>
      <p:ext uri="{BB962C8B-B14F-4D97-AF65-F5344CB8AC3E}">
        <p14:creationId xmlns:p14="http://schemas.microsoft.com/office/powerpoint/2010/main" val="31155327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589FAE5-D3E9-8389-A22F-2F63C0FC09E9}"/>
              </a:ext>
            </a:extLst>
          </p:cNvPr>
          <p:cNvSpPr>
            <a:spLocks noGrp="1"/>
          </p:cNvSpPr>
          <p:nvPr>
            <p:ph type="title" idx="4294967295"/>
          </p:nvPr>
        </p:nvSpPr>
        <p:spPr>
          <a:xfrm>
            <a:off x="838200" y="2256739"/>
            <a:ext cx="10515600" cy="1020337"/>
          </a:xfrm>
        </p:spPr>
        <p:txBody>
          <a:bodyPr/>
          <a:lstStyle/>
          <a:p>
            <a:r>
              <a:rPr lang="en-US" sz="8000" dirty="0"/>
              <a:t>Thank you</a:t>
            </a:r>
            <a:endParaRPr lang="en-GB" sz="8000" dirty="0"/>
          </a:p>
        </p:txBody>
      </p:sp>
      <p:sp>
        <p:nvSpPr>
          <p:cNvPr id="5" name="Text Placeholder 4">
            <a:extLst>
              <a:ext uri="{FF2B5EF4-FFF2-40B4-BE49-F238E27FC236}">
                <a16:creationId xmlns:a16="http://schemas.microsoft.com/office/drawing/2014/main" id="{EE55C0DC-F406-3C80-40AD-12D2D17E9A9F}"/>
              </a:ext>
            </a:extLst>
          </p:cNvPr>
          <p:cNvSpPr>
            <a:spLocks noGrp="1"/>
          </p:cNvSpPr>
          <p:nvPr>
            <p:ph type="body" sz="quarter" idx="10"/>
          </p:nvPr>
        </p:nvSpPr>
        <p:spPr>
          <a:xfrm>
            <a:off x="838200" y="3996499"/>
            <a:ext cx="10515600" cy="575501"/>
          </a:xfrm>
        </p:spPr>
        <p:txBody>
          <a:bodyPr/>
          <a:lstStyle/>
          <a:p>
            <a:r>
              <a:rPr lang="en-GB" dirty="0"/>
              <a:t>paula.borges-da-silveira-bezerra@ec.europa.eu</a:t>
            </a:r>
          </a:p>
        </p:txBody>
      </p:sp>
      <p:sp>
        <p:nvSpPr>
          <p:cNvPr id="6" name="Google Shape;445;p20">
            <a:extLst>
              <a:ext uri="{FF2B5EF4-FFF2-40B4-BE49-F238E27FC236}">
                <a16:creationId xmlns:a16="http://schemas.microsoft.com/office/drawing/2014/main" id="{38E61E29-8603-546B-ECBD-D4F8E851B3FC}"/>
              </a:ext>
            </a:extLst>
          </p:cNvPr>
          <p:cNvSpPr txBox="1"/>
          <p:nvPr/>
        </p:nvSpPr>
        <p:spPr>
          <a:xfrm>
            <a:off x="838200" y="4652301"/>
            <a:ext cx="8941016" cy="12926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200" b="1" dirty="0">
                <a:solidFill>
                  <a:schemeClr val="tx2"/>
                </a:solidFill>
                <a:latin typeface="+mj-lt"/>
                <a:ea typeface="Arial"/>
                <a:cs typeface="Arial"/>
                <a:sym typeface="Arial"/>
              </a:rPr>
              <a:t>© European Union 2025</a:t>
            </a:r>
            <a:endParaRPr sz="1200" dirty="0">
              <a:solidFill>
                <a:schemeClr val="tx2"/>
              </a:solidFill>
              <a:latin typeface="+mj-lt"/>
            </a:endParaRPr>
          </a:p>
          <a:p>
            <a:pPr marL="0" marR="0" lvl="0" indent="0" algn="l" rtl="0">
              <a:spcBef>
                <a:spcPts val="1800"/>
              </a:spcBef>
              <a:spcAft>
                <a:spcPts val="0"/>
              </a:spcAft>
              <a:buNone/>
            </a:pPr>
            <a:r>
              <a:rPr lang="en-GB" sz="1200" dirty="0">
                <a:solidFill>
                  <a:schemeClr val="tx2"/>
                </a:solidFill>
                <a:latin typeface="+mj-lt"/>
                <a:ea typeface="Arial"/>
                <a:cs typeface="Arial"/>
                <a:sym typeface="Arial"/>
              </a:rPr>
              <a:t>Unless otherwise noted the reuse of this presentation is authorised under the </a:t>
            </a:r>
            <a:r>
              <a:rPr lang="en-GB" sz="1200" u="sng" dirty="0">
                <a:solidFill>
                  <a:schemeClr val="tx2"/>
                </a:solidFill>
                <a:latin typeface="+mj-lt"/>
                <a:ea typeface="Arial"/>
                <a:cs typeface="Arial"/>
                <a:sym typeface="Arial"/>
                <a:hlinkClick r:id="rId2">
                  <a:extLst>
                    <a:ext uri="{A12FA001-AC4F-418D-AE19-62706E023703}">
                      <ahyp:hlinkClr xmlns:ahyp="http://schemas.microsoft.com/office/drawing/2018/hyperlinkcolor" val="tx"/>
                    </a:ext>
                  </a:extLst>
                </a:hlinkClick>
              </a:rPr>
              <a:t>CC BY 4.0</a:t>
            </a:r>
            <a:r>
              <a:rPr lang="en-GB" sz="1200" dirty="0">
                <a:solidFill>
                  <a:schemeClr val="tx2"/>
                </a:solidFill>
                <a:latin typeface="+mj-lt"/>
                <a:ea typeface="Arial"/>
                <a:cs typeface="Arial"/>
                <a:sym typeface="Arial"/>
              </a:rPr>
              <a:t> license. For any use or reproduction of elements that are not owned by the EU, permission may need to be sought directly from the respective right holders.</a:t>
            </a:r>
            <a:endParaRPr sz="1200" dirty="0">
              <a:solidFill>
                <a:schemeClr val="tx2"/>
              </a:solidFill>
              <a:latin typeface="+mj-lt"/>
            </a:endParaRPr>
          </a:p>
          <a:p>
            <a:pPr marL="0" marR="0" lvl="0" indent="0" algn="l" rtl="0">
              <a:spcBef>
                <a:spcPts val="1800"/>
              </a:spcBef>
              <a:spcAft>
                <a:spcPts val="0"/>
              </a:spcAft>
              <a:buNone/>
            </a:pPr>
            <a:r>
              <a:rPr lang="en-GB" sz="1200" dirty="0">
                <a:solidFill>
                  <a:schemeClr val="tx2"/>
                </a:solidFill>
                <a:latin typeface="+mj-lt"/>
                <a:ea typeface="Arial"/>
                <a:cs typeface="Arial"/>
                <a:sym typeface="Arial"/>
              </a:rPr>
              <a:t>Slide </a:t>
            </a:r>
            <a:r>
              <a:rPr lang="en-GB" sz="1200" dirty="0">
                <a:solidFill>
                  <a:srgbClr val="FF0000"/>
                </a:solidFill>
                <a:latin typeface="+mj-lt"/>
                <a:ea typeface="Arial"/>
                <a:cs typeface="Arial"/>
                <a:sym typeface="Arial"/>
              </a:rPr>
              <a:t>xx</a:t>
            </a:r>
            <a:r>
              <a:rPr lang="en-GB" sz="1200" dirty="0">
                <a:solidFill>
                  <a:schemeClr val="tx2"/>
                </a:solidFill>
                <a:latin typeface="+mj-lt"/>
                <a:ea typeface="Arial"/>
                <a:cs typeface="Arial"/>
                <a:sym typeface="Arial"/>
              </a:rPr>
              <a:t>: </a:t>
            </a:r>
            <a:r>
              <a:rPr lang="en-GB" sz="1200" b="0" i="0" u="none" strike="noStrike" cap="none" dirty="0">
                <a:solidFill>
                  <a:srgbClr val="FF0000"/>
                </a:solidFill>
                <a:latin typeface="+mj-lt"/>
                <a:ea typeface="Arial"/>
                <a:cs typeface="Arial"/>
                <a:sym typeface="Arial"/>
              </a:rPr>
              <a:t>element concerned</a:t>
            </a:r>
            <a:r>
              <a:rPr lang="en-GB" sz="1200" dirty="0">
                <a:solidFill>
                  <a:schemeClr val="tx2"/>
                </a:solidFill>
                <a:latin typeface="+mj-lt"/>
                <a:ea typeface="Arial"/>
                <a:cs typeface="Arial"/>
                <a:sym typeface="Arial"/>
              </a:rPr>
              <a:t>, source: </a:t>
            </a:r>
            <a:r>
              <a:rPr lang="en-GB" sz="1200" b="0" i="0" u="none" strike="noStrike" cap="none" dirty="0">
                <a:solidFill>
                  <a:srgbClr val="FF0000"/>
                </a:solidFill>
                <a:latin typeface="+mj-lt"/>
                <a:ea typeface="Arial"/>
                <a:cs typeface="Arial"/>
                <a:sym typeface="Arial"/>
              </a:rPr>
              <a:t>e.g. Fotolia.com</a:t>
            </a:r>
            <a:r>
              <a:rPr lang="en-GB" sz="1200" dirty="0">
                <a:solidFill>
                  <a:schemeClr val="tx2"/>
                </a:solidFill>
                <a:latin typeface="+mj-lt"/>
                <a:ea typeface="Arial"/>
                <a:cs typeface="Arial"/>
                <a:sym typeface="Arial"/>
              </a:rPr>
              <a:t>; Slide </a:t>
            </a:r>
            <a:r>
              <a:rPr lang="en-GB" sz="1200" dirty="0">
                <a:solidFill>
                  <a:srgbClr val="FF0000"/>
                </a:solidFill>
                <a:latin typeface="+mj-lt"/>
                <a:ea typeface="Arial"/>
                <a:cs typeface="Arial"/>
                <a:sym typeface="Arial"/>
              </a:rPr>
              <a:t>xx</a:t>
            </a:r>
            <a:r>
              <a:rPr lang="en-GB" sz="1200" dirty="0">
                <a:solidFill>
                  <a:schemeClr val="tx2"/>
                </a:solidFill>
                <a:latin typeface="+mj-lt"/>
                <a:ea typeface="Arial"/>
                <a:cs typeface="Arial"/>
                <a:sym typeface="Arial"/>
              </a:rPr>
              <a:t>: </a:t>
            </a:r>
            <a:r>
              <a:rPr lang="en-GB" sz="1200" dirty="0">
                <a:solidFill>
                  <a:srgbClr val="FF0000"/>
                </a:solidFill>
                <a:latin typeface="+mj-lt"/>
                <a:ea typeface="Arial"/>
                <a:cs typeface="Arial"/>
                <a:sym typeface="Arial"/>
              </a:rPr>
              <a:t>element concerned</a:t>
            </a:r>
            <a:r>
              <a:rPr lang="en-GB" sz="1200" dirty="0">
                <a:solidFill>
                  <a:schemeClr val="tx2"/>
                </a:solidFill>
                <a:latin typeface="+mj-lt"/>
                <a:ea typeface="Arial"/>
                <a:cs typeface="Arial"/>
                <a:sym typeface="Arial"/>
              </a:rPr>
              <a:t>, source</a:t>
            </a:r>
            <a:r>
              <a:rPr lang="en-GB" sz="1200" dirty="0">
                <a:solidFill>
                  <a:srgbClr val="FF0000"/>
                </a:solidFill>
                <a:latin typeface="+mj-lt"/>
                <a:ea typeface="Arial"/>
                <a:cs typeface="Arial"/>
                <a:sym typeface="Arial"/>
              </a:rPr>
              <a:t>: e.g. iStock.com </a:t>
            </a:r>
            <a:endParaRPr sz="1200" dirty="0">
              <a:solidFill>
                <a:srgbClr val="FF0000"/>
              </a:solidFill>
              <a:latin typeface="+mj-lt"/>
              <a:ea typeface="Arial"/>
              <a:cs typeface="Arial"/>
              <a:sym typeface="Arial"/>
            </a:endParaRPr>
          </a:p>
        </p:txBody>
      </p:sp>
      <p:sp>
        <p:nvSpPr>
          <p:cNvPr id="2" name="Google Shape;412;p46">
            <a:extLst>
              <a:ext uri="{FF2B5EF4-FFF2-40B4-BE49-F238E27FC236}">
                <a16:creationId xmlns:a16="http://schemas.microsoft.com/office/drawing/2014/main" id="{36D114E6-D0BC-BDB4-8662-B5C3F4389BB5}"/>
              </a:ext>
            </a:extLst>
          </p:cNvPr>
          <p:cNvSpPr txBox="1"/>
          <p:nvPr/>
        </p:nvSpPr>
        <p:spPr>
          <a:xfrm>
            <a:off x="9510079" y="0"/>
            <a:ext cx="2681921" cy="369302"/>
          </a:xfrm>
          <a:prstGeom prst="rect">
            <a:avLst/>
          </a:prstGeom>
          <a:solidFill>
            <a:schemeClr val="accent2"/>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fr-BE" sz="1200" b="0" i="0" u="none" strike="noStrike" cap="none" dirty="0">
                <a:solidFill>
                  <a:schemeClr val="bg2"/>
                </a:solidFill>
                <a:latin typeface="Arial"/>
                <a:ea typeface="Arial"/>
                <a:cs typeface="Arial"/>
                <a:sym typeface="Arial"/>
              </a:rPr>
              <a:t>Fill in copyright information.</a:t>
            </a:r>
            <a:endParaRPr sz="1200" b="0" i="0" u="none" strike="noStrike" cap="none" dirty="0">
              <a:solidFill>
                <a:schemeClr val="bg2"/>
              </a:solidFill>
              <a:latin typeface="Arial"/>
              <a:ea typeface="Arial"/>
              <a:cs typeface="Arial"/>
              <a:sym typeface="Arial"/>
            </a:endParaRPr>
          </a:p>
        </p:txBody>
      </p:sp>
    </p:spTree>
    <p:extLst>
      <p:ext uri="{BB962C8B-B14F-4D97-AF65-F5344CB8AC3E}">
        <p14:creationId xmlns:p14="http://schemas.microsoft.com/office/powerpoint/2010/main" val="878372291"/>
      </p:ext>
    </p:extLst>
  </p:cSld>
  <p:clrMapOvr>
    <a:masterClrMapping/>
  </p:clrMapOvr>
</p:sld>
</file>

<file path=ppt/theme/theme1.xml><?xml version="1.0" encoding="utf-8"?>
<a:theme xmlns:a="http://schemas.openxmlformats.org/drawingml/2006/main" name="colour palette new PPT">
  <a:themeElements>
    <a:clrScheme name="EC Colour Palette 2024">
      <a:dk1>
        <a:sysClr val="windowText" lastClr="000000"/>
      </a:dk1>
      <a:lt1>
        <a:sysClr val="window" lastClr="FFFFFF"/>
      </a:lt1>
      <a:dk2>
        <a:srgbClr val="003399"/>
      </a:dk2>
      <a:lt2>
        <a:srgbClr val="C6E5DF"/>
      </a:lt2>
      <a:accent1>
        <a:srgbClr val="44BA7E"/>
      </a:accent1>
      <a:accent2>
        <a:srgbClr val="000083"/>
      </a:accent2>
      <a:accent3>
        <a:srgbClr val="48038C"/>
      </a:accent3>
      <a:accent4>
        <a:srgbClr val="FF712C"/>
      </a:accent4>
      <a:accent5>
        <a:srgbClr val="FFD34E"/>
      </a:accent5>
      <a:accent6>
        <a:srgbClr val="DD0C86"/>
      </a:accent6>
      <a:hlink>
        <a:srgbClr val="003399"/>
      </a:hlink>
      <a:folHlink>
        <a:srgbClr val="003399"/>
      </a:folHlink>
    </a:clrScheme>
    <a:fontScheme name="EC revam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vamp_VI_EC_Corporate_PPT_Template_2024 2.pptx" id="{82638BCC-62B9-435A-B3D4-91B8F41A0F82}" vid="{331CF50E-8039-4F5B-9C47-F59CDFBC175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05d83ceaa0bbd2e3bc716e6e66bd857a">
  <xsd:schema xmlns:xsd="http://www.w3.org/2001/XMLSchema" xmlns:xs="http://www.w3.org/2001/XMLSchema" xmlns:p="http://schemas.microsoft.com/office/2006/metadata/properties" targetNamespace="http://schemas.microsoft.com/office/2006/metadata/properties" ma:root="true" ma:fieldsID="b3d69fe45253d5ff147bb69036b756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7B6F83-6DDD-48D8-857B-BE72EE2D0B99}">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4CD81E1F-6DA9-4707-BA36-9D5427D786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BC578E49-555D-4D0C-B802-355039F0D82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1927</TotalTime>
  <Words>2478</Words>
  <Application>Microsoft Office PowerPoint</Application>
  <PresentationFormat>Plačiaekranė</PresentationFormat>
  <Paragraphs>314</Paragraphs>
  <Slides>18</Slides>
  <Notes>9</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18</vt:i4>
      </vt:variant>
    </vt:vector>
  </HeadingPairs>
  <TitlesOfParts>
    <vt:vector size="24" baseType="lpstr">
      <vt:lpstr>MS PGothic</vt:lpstr>
      <vt:lpstr>EC Square Sans Pro</vt:lpstr>
      <vt:lpstr>EC Square Sans Cond Pro</vt:lpstr>
      <vt:lpstr>Arial</vt:lpstr>
      <vt:lpstr>Calibri</vt:lpstr>
      <vt:lpstr>colour palette new PPT</vt:lpstr>
      <vt:lpstr>The new CoM EU SECAP guidebook: guidance on adaptation actions</vt:lpstr>
      <vt:lpstr>Covenant of Mayors initiative</vt:lpstr>
      <vt:lpstr>Role of the JRC in the Covenant</vt:lpstr>
      <vt:lpstr>Main novelties</vt:lpstr>
      <vt:lpstr>The basis of the adaptation actions</vt:lpstr>
      <vt:lpstr>Role of the municipalities</vt:lpstr>
      <vt:lpstr>The basis of adaptation actions</vt:lpstr>
      <vt:lpstr>„PowerPoint“ pateiktis</vt:lpstr>
      <vt:lpstr>„PowerPoint“ pateiktis</vt:lpstr>
      <vt:lpstr>Defining actions</vt:lpstr>
      <vt:lpstr>„PowerPoint“ pateiktis</vt:lpstr>
      <vt:lpstr>Designing the action portifolio</vt:lpstr>
      <vt:lpstr>Monitoring the actions</vt:lpstr>
      <vt:lpstr>Adaptation pillar monitoring indicators</vt:lpstr>
      <vt:lpstr>Exemple</vt:lpstr>
      <vt:lpstr>Exemple</vt:lpstr>
      <vt:lpstr>Conclusions</vt:lpstr>
      <vt:lpstr>Thank you</vt:lpstr>
    </vt:vector>
  </TitlesOfParts>
  <Company>European Commission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BEZERRA Paula (JRC-ISPRA)</dc:creator>
  <cp:lastModifiedBy>Word</cp:lastModifiedBy>
  <cp:revision>19</cp:revision>
  <dcterms:created xsi:type="dcterms:W3CDTF">2025-10-09T08:32:01Z</dcterms:created>
  <dcterms:modified xsi:type="dcterms:W3CDTF">2025-10-28T12:27:44Z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0x010100AF098AE41A192E4C85C747A9850AEF9A</vt:lpwstr>
  </property>
  <property fmtid="{D5CDD505-2E9C-101B-9397-08002B2CF9AE}" pid="3" name="MSIP_Label_6bd9ddd1-4d20-43f6-abfa-fc3c07406f94_Enabled">
    <vt:lpwstr>true</vt:lpwstr>
  </property>
  <property fmtid="{D5CDD505-2E9C-101B-9397-08002B2CF9AE}" pid="4" name="MSIP_Label_6bd9ddd1-4d20-43f6-abfa-fc3c07406f94_SetDate">
    <vt:lpwstr>2023-09-26T10:27:54Z</vt:lpwstr>
  </property>
  <property fmtid="{D5CDD505-2E9C-101B-9397-08002B2CF9AE}" pid="5" name="MSIP_Label_6bd9ddd1-4d20-43f6-abfa-fc3c07406f94_Method">
    <vt:lpwstr>Standard</vt:lpwstr>
  </property>
  <property fmtid="{D5CDD505-2E9C-101B-9397-08002B2CF9AE}" pid="6" name="MSIP_Label_6bd9ddd1-4d20-43f6-abfa-fc3c07406f94_Name">
    <vt:lpwstr>Commission Use</vt:lpwstr>
  </property>
  <property fmtid="{D5CDD505-2E9C-101B-9397-08002B2CF9AE}" pid="7" name="MSIP_Label_6bd9ddd1-4d20-43f6-abfa-fc3c07406f94_SiteId">
    <vt:lpwstr>b24c8b06-522c-46fe-9080-70926f8dddb1</vt:lpwstr>
  </property>
  <property fmtid="{D5CDD505-2E9C-101B-9397-08002B2CF9AE}" pid="8" name="MSIP_Label_6bd9ddd1-4d20-43f6-abfa-fc3c07406f94_ActionId">
    <vt:lpwstr>5f9041e0-26c3-439f-9557-91c751557f9e</vt:lpwstr>
  </property>
  <property fmtid="{D5CDD505-2E9C-101B-9397-08002B2CF9AE}" pid="9" name="MSIP_Label_6bd9ddd1-4d20-43f6-abfa-fc3c07406f94_ContentBits">
    <vt:lpwstr>0</vt:lpwstr>
  </property>
</Properties>
</file>